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51"/>
  </p:notesMasterIdLst>
  <p:handoutMasterIdLst>
    <p:handoutMasterId r:id="rId52"/>
  </p:handoutMasterIdLst>
  <p:sldIdLst>
    <p:sldId id="1897" r:id="rId2"/>
    <p:sldId id="1917" r:id="rId3"/>
    <p:sldId id="1914" r:id="rId4"/>
    <p:sldId id="1919" r:id="rId5"/>
    <p:sldId id="1894" r:id="rId6"/>
    <p:sldId id="1920" r:id="rId7"/>
    <p:sldId id="1905" r:id="rId8"/>
    <p:sldId id="1922" r:id="rId9"/>
    <p:sldId id="1906" r:id="rId10"/>
    <p:sldId id="1923" r:id="rId11"/>
    <p:sldId id="1924" r:id="rId12"/>
    <p:sldId id="1925" r:id="rId13"/>
    <p:sldId id="1926" r:id="rId14"/>
    <p:sldId id="1927" r:id="rId15"/>
    <p:sldId id="1928" r:id="rId16"/>
    <p:sldId id="1907" r:id="rId17"/>
    <p:sldId id="1929" r:id="rId18"/>
    <p:sldId id="1930" r:id="rId19"/>
    <p:sldId id="1908" r:id="rId20"/>
    <p:sldId id="1931" r:id="rId21"/>
    <p:sldId id="1932" r:id="rId22"/>
    <p:sldId id="1933" r:id="rId23"/>
    <p:sldId id="1957" r:id="rId24"/>
    <p:sldId id="1909" r:id="rId25"/>
    <p:sldId id="1910" r:id="rId26"/>
    <p:sldId id="1911" r:id="rId27"/>
    <p:sldId id="1912" r:id="rId28"/>
    <p:sldId id="1915" r:id="rId29"/>
    <p:sldId id="1940" r:id="rId30"/>
    <p:sldId id="1936" r:id="rId31"/>
    <p:sldId id="1937" r:id="rId32"/>
    <p:sldId id="1938" r:id="rId33"/>
    <p:sldId id="1939" r:id="rId34"/>
    <p:sldId id="1941" r:id="rId35"/>
    <p:sldId id="1942" r:id="rId36"/>
    <p:sldId id="1943" r:id="rId37"/>
    <p:sldId id="1944" r:id="rId38"/>
    <p:sldId id="1945" r:id="rId39"/>
    <p:sldId id="1947" r:id="rId40"/>
    <p:sldId id="1948" r:id="rId41"/>
    <p:sldId id="1949" r:id="rId42"/>
    <p:sldId id="1950" r:id="rId43"/>
    <p:sldId id="1951" r:id="rId44"/>
    <p:sldId id="1952" r:id="rId45"/>
    <p:sldId id="1953" r:id="rId46"/>
    <p:sldId id="1954" r:id="rId47"/>
    <p:sldId id="1916" r:id="rId48"/>
    <p:sldId id="1955" r:id="rId49"/>
    <p:sldId id="1956" r:id="rId50"/>
  </p:sldIdLst>
  <p:sldSz cx="9144000" cy="6858000" type="screen4x3"/>
  <p:notesSz cx="6797675" cy="9928225"/>
  <p:defaultTextStyle>
    <a:defPPr>
      <a:defRPr lang="de-DE"/>
    </a:defPPr>
    <a:lvl1pPr algn="l" rtl="0" eaLnBrk="0" fontAlgn="base" hangingPunct="0">
      <a:spcBef>
        <a:spcPct val="50000"/>
      </a:spcBef>
      <a:spcAft>
        <a:spcPct val="0"/>
      </a:spcAft>
      <a:defRPr sz="1200" kern="1200">
        <a:solidFill>
          <a:schemeClr val="tx1"/>
        </a:solidFill>
        <a:latin typeface="Arial" charset="0"/>
        <a:ea typeface="+mn-ea"/>
        <a:cs typeface="+mn-cs"/>
      </a:defRPr>
    </a:lvl1pPr>
    <a:lvl2pPr marL="457200" algn="l" rtl="0" eaLnBrk="0" fontAlgn="base" hangingPunct="0">
      <a:spcBef>
        <a:spcPct val="50000"/>
      </a:spcBef>
      <a:spcAft>
        <a:spcPct val="0"/>
      </a:spcAft>
      <a:defRPr sz="1200" kern="1200">
        <a:solidFill>
          <a:schemeClr val="tx1"/>
        </a:solidFill>
        <a:latin typeface="Arial" charset="0"/>
        <a:ea typeface="+mn-ea"/>
        <a:cs typeface="+mn-cs"/>
      </a:defRPr>
    </a:lvl2pPr>
    <a:lvl3pPr marL="914400" algn="l" rtl="0" eaLnBrk="0" fontAlgn="base" hangingPunct="0">
      <a:spcBef>
        <a:spcPct val="50000"/>
      </a:spcBef>
      <a:spcAft>
        <a:spcPct val="0"/>
      </a:spcAft>
      <a:defRPr sz="1200" kern="1200">
        <a:solidFill>
          <a:schemeClr val="tx1"/>
        </a:solidFill>
        <a:latin typeface="Arial" charset="0"/>
        <a:ea typeface="+mn-ea"/>
        <a:cs typeface="+mn-cs"/>
      </a:defRPr>
    </a:lvl3pPr>
    <a:lvl4pPr marL="1371600" algn="l" rtl="0" eaLnBrk="0" fontAlgn="base" hangingPunct="0">
      <a:spcBef>
        <a:spcPct val="50000"/>
      </a:spcBef>
      <a:spcAft>
        <a:spcPct val="0"/>
      </a:spcAft>
      <a:defRPr sz="1200" kern="1200">
        <a:solidFill>
          <a:schemeClr val="tx1"/>
        </a:solidFill>
        <a:latin typeface="Arial" charset="0"/>
        <a:ea typeface="+mn-ea"/>
        <a:cs typeface="+mn-cs"/>
      </a:defRPr>
    </a:lvl4pPr>
    <a:lvl5pPr marL="1828800" algn="l" rtl="0" eaLnBrk="0" fontAlgn="base" hangingPunct="0">
      <a:spcBef>
        <a:spcPct val="5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0083BF"/>
    <a:srgbClr val="DDDDDD"/>
    <a:srgbClr val="CCCCCC"/>
    <a:srgbClr val="CCFFFF"/>
    <a:srgbClr val="009900"/>
    <a:srgbClr val="4C4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varScale="1">
        <p:scale>
          <a:sx n="134" d="100"/>
          <a:sy n="134" d="100"/>
        </p:scale>
        <p:origin x="-95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2838" y="-114"/>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1"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9" tIns="45904" rIns="91809" bIns="45904" numCol="1" anchor="t" anchorCtr="0" compatLnSpc="1">
            <a:prstTxWarp prst="textNoShape">
              <a:avLst/>
            </a:prstTxWarp>
          </a:bodyPr>
          <a:lstStyle>
            <a:lvl1pPr defTabSz="918099">
              <a:defRPr sz="1200">
                <a:latin typeface="Times New Roman" pitchFamily="18" charset="0"/>
              </a:defRPr>
            </a:lvl1pPr>
          </a:lstStyle>
          <a:p>
            <a:pPr>
              <a:defRPr/>
            </a:pPr>
            <a:endParaRPr lang="de-DE"/>
          </a:p>
        </p:txBody>
      </p:sp>
      <p:sp>
        <p:nvSpPr>
          <p:cNvPr id="76803" name="Rectangle 3"/>
          <p:cNvSpPr>
            <a:spLocks noGrp="1" noChangeArrowheads="1"/>
          </p:cNvSpPr>
          <p:nvPr>
            <p:ph type="dt" sz="quarter"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9" tIns="45904" rIns="91809" bIns="45904" numCol="1" anchor="t" anchorCtr="0" compatLnSpc="1">
            <a:prstTxWarp prst="textNoShape">
              <a:avLst/>
            </a:prstTxWarp>
          </a:bodyPr>
          <a:lstStyle>
            <a:lvl1pPr algn="r" defTabSz="918099">
              <a:defRPr sz="1200">
                <a:latin typeface="Times New Roman" pitchFamily="18" charset="0"/>
              </a:defRPr>
            </a:lvl1pPr>
          </a:lstStyle>
          <a:p>
            <a:pPr>
              <a:defRPr/>
            </a:pPr>
            <a:endParaRPr lang="de-DE"/>
          </a:p>
        </p:txBody>
      </p:sp>
      <p:sp>
        <p:nvSpPr>
          <p:cNvPr id="76804" name="Rectangle 4"/>
          <p:cNvSpPr>
            <a:spLocks noGrp="1" noChangeArrowheads="1"/>
          </p:cNvSpPr>
          <p:nvPr>
            <p:ph type="ftr" sz="quarter" idx="2"/>
          </p:nvPr>
        </p:nvSpPr>
        <p:spPr bwMode="auto">
          <a:xfrm>
            <a:off x="1" y="9431340"/>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9" tIns="45904" rIns="91809" bIns="45904" numCol="1" anchor="b" anchorCtr="0" compatLnSpc="1">
            <a:prstTxWarp prst="textNoShape">
              <a:avLst/>
            </a:prstTxWarp>
          </a:bodyPr>
          <a:lstStyle>
            <a:lvl1pPr defTabSz="918099">
              <a:defRPr sz="1200">
                <a:latin typeface="Times New Roman" pitchFamily="18" charset="0"/>
              </a:defRPr>
            </a:lvl1pPr>
          </a:lstStyle>
          <a:p>
            <a:pPr>
              <a:defRPr/>
            </a:pPr>
            <a:endParaRPr lang="de-DE"/>
          </a:p>
        </p:txBody>
      </p:sp>
      <p:sp>
        <p:nvSpPr>
          <p:cNvPr id="76805" name="Rectangle 5"/>
          <p:cNvSpPr>
            <a:spLocks noGrp="1" noChangeArrowheads="1"/>
          </p:cNvSpPr>
          <p:nvPr>
            <p:ph type="sldNum" sz="quarter" idx="3"/>
          </p:nvPr>
        </p:nvSpPr>
        <p:spPr bwMode="auto">
          <a:xfrm>
            <a:off x="3851275" y="9431340"/>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9" tIns="45904" rIns="91809" bIns="45904" numCol="1" anchor="b" anchorCtr="0" compatLnSpc="1">
            <a:prstTxWarp prst="textNoShape">
              <a:avLst/>
            </a:prstTxWarp>
          </a:bodyPr>
          <a:lstStyle>
            <a:lvl1pPr algn="r" defTabSz="918099">
              <a:defRPr sz="1200">
                <a:latin typeface="Times New Roman" pitchFamily="18" charset="0"/>
              </a:defRPr>
            </a:lvl1pPr>
          </a:lstStyle>
          <a:p>
            <a:pPr>
              <a:defRPr/>
            </a:pPr>
            <a:fld id="{B15A6F3D-7971-4A09-85BC-0DF2DADFCC61}" type="slidenum">
              <a:rPr lang="de-DE"/>
              <a:pPr>
                <a:defRPr/>
              </a:pPr>
              <a:t>‹Nr.›</a:t>
            </a:fld>
            <a:endParaRPr lang="de-DE"/>
          </a:p>
        </p:txBody>
      </p:sp>
    </p:spTree>
    <p:extLst>
      <p:ext uri="{BB962C8B-B14F-4D97-AF65-F5344CB8AC3E}">
        <p14:creationId xmlns:p14="http://schemas.microsoft.com/office/powerpoint/2010/main" val="1862084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1" y="2"/>
            <a:ext cx="2946400"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9" tIns="45904" rIns="91809" bIns="45904" numCol="1" anchor="t" anchorCtr="0" compatLnSpc="1">
            <a:prstTxWarp prst="textNoShape">
              <a:avLst/>
            </a:prstTxWarp>
            <a:spAutoFit/>
          </a:bodyPr>
          <a:lstStyle>
            <a:lvl1pPr defTabSz="918099">
              <a:defRPr sz="1200">
                <a:latin typeface="Times New Roman" pitchFamily="18" charset="0"/>
              </a:defRPr>
            </a:lvl1pPr>
          </a:lstStyle>
          <a:p>
            <a:pPr>
              <a:defRPr/>
            </a:pPr>
            <a:endParaRPr lang="de-DE"/>
          </a:p>
        </p:txBody>
      </p:sp>
      <p:sp>
        <p:nvSpPr>
          <p:cNvPr id="24579" name="Rectangle 3"/>
          <p:cNvSpPr>
            <a:spLocks noGrp="1" noChangeArrowheads="1"/>
          </p:cNvSpPr>
          <p:nvPr>
            <p:ph type="dt" idx="1"/>
          </p:nvPr>
        </p:nvSpPr>
        <p:spPr bwMode="auto">
          <a:xfrm>
            <a:off x="3851275" y="2"/>
            <a:ext cx="2946400"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9" tIns="45904" rIns="91809" bIns="45904" numCol="1" anchor="t" anchorCtr="0" compatLnSpc="1">
            <a:prstTxWarp prst="textNoShape">
              <a:avLst/>
            </a:prstTxWarp>
            <a:spAutoFit/>
          </a:bodyPr>
          <a:lstStyle>
            <a:lvl1pPr algn="r" defTabSz="918099">
              <a:defRPr sz="1200">
                <a:latin typeface="Times New Roman" pitchFamily="18" charset="0"/>
              </a:defRPr>
            </a:lvl1pPr>
          </a:lstStyle>
          <a:p>
            <a:pPr>
              <a:defRPr/>
            </a:pPr>
            <a:endParaRPr lang="de-DE"/>
          </a:p>
        </p:txBody>
      </p:sp>
      <p:sp>
        <p:nvSpPr>
          <p:cNvPr id="7987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83" name="Rectangle 7"/>
          <p:cNvSpPr>
            <a:spLocks noGrp="1" noChangeArrowheads="1"/>
          </p:cNvSpPr>
          <p:nvPr>
            <p:ph type="sldNum" sz="quarter" idx="5"/>
          </p:nvPr>
        </p:nvSpPr>
        <p:spPr bwMode="auto">
          <a:xfrm>
            <a:off x="3851275" y="9644063"/>
            <a:ext cx="2946400"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9" tIns="45904" rIns="91809" bIns="45904" numCol="1" anchor="b" anchorCtr="0" compatLnSpc="1">
            <a:prstTxWarp prst="textNoShape">
              <a:avLst/>
            </a:prstTxWarp>
            <a:spAutoFit/>
          </a:bodyPr>
          <a:lstStyle>
            <a:lvl1pPr algn="r" defTabSz="918099">
              <a:defRPr sz="1200">
                <a:latin typeface="Times New Roman" pitchFamily="18" charset="0"/>
              </a:defRPr>
            </a:lvl1pPr>
          </a:lstStyle>
          <a:p>
            <a:pPr>
              <a:defRPr/>
            </a:pPr>
            <a:fld id="{FA73551B-C596-4AE3-9912-D7E721FB0F1E}" type="slidenum">
              <a:rPr lang="de-DE"/>
              <a:pPr>
                <a:defRPr/>
              </a:pPr>
              <a:t>‹Nr.›</a:t>
            </a:fld>
            <a:endParaRPr lang="de-DE"/>
          </a:p>
        </p:txBody>
      </p:sp>
    </p:spTree>
    <p:extLst>
      <p:ext uri="{BB962C8B-B14F-4D97-AF65-F5344CB8AC3E}">
        <p14:creationId xmlns:p14="http://schemas.microsoft.com/office/powerpoint/2010/main" val="27131563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Folienbildplatzhalter 1"/>
          <p:cNvSpPr>
            <a:spLocks noGrp="1" noRot="1" noChangeAspect="1" noTextEdit="1"/>
          </p:cNvSpPr>
          <p:nvPr>
            <p:ph type="sldImg"/>
          </p:nvPr>
        </p:nvSpPr>
        <p:spPr>
          <a:ln/>
        </p:spPr>
      </p:sp>
      <p:sp>
        <p:nvSpPr>
          <p:cNvPr id="145411" name="Notizenplatzhalter 2"/>
          <p:cNvSpPr>
            <a:spLocks noGrp="1"/>
          </p:cNvSpPr>
          <p:nvPr>
            <p:ph type="body" idx="1"/>
          </p:nvPr>
        </p:nvSpPr>
        <p:spPr>
          <a:xfrm>
            <a:off x="679606" y="4716464"/>
            <a:ext cx="5438464" cy="4467225"/>
          </a:xfrm>
          <a:prstGeom prst="rect">
            <a:avLst/>
          </a:prstGeom>
          <a:noFill/>
        </p:spPr>
        <p:txBody>
          <a:bodyPr/>
          <a:lstStyle/>
          <a:p>
            <a:endParaRPr lang="en-US" altLang="en-US" smtClean="0"/>
          </a:p>
        </p:txBody>
      </p:sp>
      <p:sp>
        <p:nvSpPr>
          <p:cNvPr id="145412" name="Foliennummernplatzhalter 3"/>
          <p:cNvSpPr>
            <a:spLocks noGrp="1"/>
          </p:cNvSpPr>
          <p:nvPr>
            <p:ph type="sldNum" sz="quarter" idx="5"/>
          </p:nvPr>
        </p:nvSpPr>
        <p:spPr>
          <a:xfrm>
            <a:off x="3851275" y="9635466"/>
            <a:ext cx="2946400" cy="292759"/>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E4E98607-EFE7-49B2-A4D1-EB391F255DE9}" type="slidenum">
              <a:rPr lang="de-DE" altLang="en-US" sz="1300" smtClean="0">
                <a:latin typeface="Times New Roman" pitchFamily="18" charset="0"/>
              </a:rPr>
              <a:pPr/>
              <a:t>2</a:t>
            </a:fld>
            <a:endParaRPr lang="de-DE" altLang="en-US" sz="130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Folienbildplatzhalter 1"/>
          <p:cNvSpPr>
            <a:spLocks noGrp="1" noRot="1" noChangeAspect="1" noTextEdit="1"/>
          </p:cNvSpPr>
          <p:nvPr>
            <p:ph type="sldImg"/>
          </p:nvPr>
        </p:nvSpPr>
        <p:spPr>
          <a:ln/>
        </p:spPr>
      </p:sp>
      <p:sp>
        <p:nvSpPr>
          <p:cNvPr id="155651" name="Notizenplatzhalter 2"/>
          <p:cNvSpPr>
            <a:spLocks noGrp="1"/>
          </p:cNvSpPr>
          <p:nvPr>
            <p:ph type="body" idx="1"/>
          </p:nvPr>
        </p:nvSpPr>
        <p:spPr>
          <a:xfrm>
            <a:off x="907760" y="4714876"/>
            <a:ext cx="4982156" cy="277813"/>
          </a:xfrm>
          <a:prstGeom prst="rect">
            <a:avLst/>
          </a:prstGeom>
          <a:noFill/>
        </p:spPr>
        <p:txBody>
          <a:bodyPr/>
          <a:lstStyle/>
          <a:p>
            <a:pPr eaLnBrk="1" hangingPunct="1"/>
            <a:endParaRPr lang="de-DE" altLang="de-DE" smtClean="0"/>
          </a:p>
        </p:txBody>
      </p:sp>
      <p:sp>
        <p:nvSpPr>
          <p:cNvPr id="155652" name="Foliennummernplatzhalter 3"/>
          <p:cNvSpPr>
            <a:spLocks noGrp="1"/>
          </p:cNvSpPr>
          <p:nvPr>
            <p:ph type="sldNum" sz="quarter" idx="5"/>
          </p:nvPr>
        </p:nvSpPr>
        <p:spPr>
          <a:xfrm>
            <a:off x="3851099" y="9640889"/>
            <a:ext cx="2946576" cy="287337"/>
          </a:xfrm>
          <a:noFill/>
        </p:spPr>
        <p:txBody>
          <a:bodyPr/>
          <a:lstStyle>
            <a:lvl1pPr defTabSz="915988">
              <a:defRPr sz="1200">
                <a:solidFill>
                  <a:schemeClr val="tx1"/>
                </a:solidFill>
                <a:latin typeface="Arial" charset="0"/>
              </a:defRPr>
            </a:lvl1pPr>
            <a:lvl2pPr marL="742950" indent="-285750" defTabSz="915988">
              <a:defRPr sz="1200">
                <a:solidFill>
                  <a:schemeClr val="tx1"/>
                </a:solidFill>
                <a:latin typeface="Arial" charset="0"/>
              </a:defRPr>
            </a:lvl2pPr>
            <a:lvl3pPr marL="1143000" indent="-228600" defTabSz="915988">
              <a:defRPr sz="1200">
                <a:solidFill>
                  <a:schemeClr val="tx1"/>
                </a:solidFill>
                <a:latin typeface="Arial" charset="0"/>
              </a:defRPr>
            </a:lvl3pPr>
            <a:lvl4pPr marL="1600200" indent="-228600" defTabSz="915988">
              <a:defRPr sz="1200">
                <a:solidFill>
                  <a:schemeClr val="tx1"/>
                </a:solidFill>
                <a:latin typeface="Arial" charset="0"/>
              </a:defRPr>
            </a:lvl4pPr>
            <a:lvl5pPr marL="2057400" indent="-228600" defTabSz="915988">
              <a:defRPr sz="1200">
                <a:solidFill>
                  <a:schemeClr val="tx1"/>
                </a:solidFill>
                <a:latin typeface="Arial" charset="0"/>
              </a:defRPr>
            </a:lvl5pPr>
            <a:lvl6pPr marL="2514600" indent="-228600" defTabSz="915988" eaLnBrk="0" fontAlgn="base" hangingPunct="0">
              <a:spcBef>
                <a:spcPct val="50000"/>
              </a:spcBef>
              <a:spcAft>
                <a:spcPct val="0"/>
              </a:spcAft>
              <a:defRPr sz="1200">
                <a:solidFill>
                  <a:schemeClr val="tx1"/>
                </a:solidFill>
                <a:latin typeface="Arial" charset="0"/>
              </a:defRPr>
            </a:lvl6pPr>
            <a:lvl7pPr marL="2971800" indent="-228600" defTabSz="915988" eaLnBrk="0" fontAlgn="base" hangingPunct="0">
              <a:spcBef>
                <a:spcPct val="50000"/>
              </a:spcBef>
              <a:spcAft>
                <a:spcPct val="0"/>
              </a:spcAft>
              <a:defRPr sz="1200">
                <a:solidFill>
                  <a:schemeClr val="tx1"/>
                </a:solidFill>
                <a:latin typeface="Arial" charset="0"/>
              </a:defRPr>
            </a:lvl7pPr>
            <a:lvl8pPr marL="3429000" indent="-228600" defTabSz="915988" eaLnBrk="0" fontAlgn="base" hangingPunct="0">
              <a:spcBef>
                <a:spcPct val="50000"/>
              </a:spcBef>
              <a:spcAft>
                <a:spcPct val="0"/>
              </a:spcAft>
              <a:defRPr sz="1200">
                <a:solidFill>
                  <a:schemeClr val="tx1"/>
                </a:solidFill>
                <a:latin typeface="Arial" charset="0"/>
              </a:defRPr>
            </a:lvl8pPr>
            <a:lvl9pPr marL="3886200" indent="-228600" defTabSz="915988" eaLnBrk="0" fontAlgn="base" hangingPunct="0">
              <a:spcBef>
                <a:spcPct val="50000"/>
              </a:spcBef>
              <a:spcAft>
                <a:spcPct val="0"/>
              </a:spcAft>
              <a:defRPr sz="1200">
                <a:solidFill>
                  <a:schemeClr val="tx1"/>
                </a:solidFill>
                <a:latin typeface="Arial" charset="0"/>
              </a:defRPr>
            </a:lvl9pPr>
          </a:lstStyle>
          <a:p>
            <a:fld id="{B4E6D313-BF8C-4D32-BB3C-1B9DBF1C8884}" type="slidenum">
              <a:rPr lang="de-DE" altLang="de-DE" smtClean="0">
                <a:latin typeface="Times New Roman" pitchFamily="18" charset="0"/>
              </a:rPr>
              <a:pPr/>
              <a:t>11</a:t>
            </a:fld>
            <a:endParaRPr lang="de-DE" altLang="de-DE"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Folienbildplatzhalter 1"/>
          <p:cNvSpPr>
            <a:spLocks noGrp="1" noRot="1" noChangeAspect="1" noTextEdit="1"/>
          </p:cNvSpPr>
          <p:nvPr>
            <p:ph type="sldImg"/>
          </p:nvPr>
        </p:nvSpPr>
        <p:spPr>
          <a:ln/>
        </p:spPr>
      </p:sp>
      <p:sp>
        <p:nvSpPr>
          <p:cNvPr id="160771" name="Notizenplatzhalter 2"/>
          <p:cNvSpPr>
            <a:spLocks noGrp="1"/>
          </p:cNvSpPr>
          <p:nvPr>
            <p:ph type="body" idx="1"/>
          </p:nvPr>
        </p:nvSpPr>
        <p:spPr>
          <a:xfrm>
            <a:off x="907760" y="4714875"/>
            <a:ext cx="4982156" cy="279400"/>
          </a:xfrm>
          <a:prstGeom prst="rect">
            <a:avLst/>
          </a:prstGeom>
          <a:noFill/>
        </p:spPr>
        <p:txBody>
          <a:bodyPr/>
          <a:lstStyle/>
          <a:p>
            <a:endParaRPr lang="en-US" altLang="en-US" smtClean="0"/>
          </a:p>
        </p:txBody>
      </p:sp>
      <p:sp>
        <p:nvSpPr>
          <p:cNvPr id="160772" name="Foliennummernplatzhalter 3"/>
          <p:cNvSpPr txBox="1">
            <a:spLocks noGrp="1"/>
          </p:cNvSpPr>
          <p:nvPr/>
        </p:nvSpPr>
        <p:spPr bwMode="auto">
          <a:xfrm>
            <a:off x="3851099" y="9634539"/>
            <a:ext cx="2946576"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18" tIns="46259" rIns="92518" bIns="46259" anchor="b">
            <a:spAutoFit/>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pPr algn="r"/>
            <a:fld id="{18C21CD7-F29B-4662-9902-35C954759AE3}" type="slidenum">
              <a:rPr lang="de-DE" altLang="en-US" sz="1300">
                <a:latin typeface="Times New Roman" pitchFamily="18" charset="0"/>
              </a:rPr>
              <a:pPr algn="r"/>
              <a:t>12</a:t>
            </a:fld>
            <a:endParaRPr lang="de-DE" altLang="en-US" sz="130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Folienbildplatzhalter 1"/>
          <p:cNvSpPr>
            <a:spLocks noGrp="1" noRot="1" noChangeAspect="1" noTextEdit="1"/>
          </p:cNvSpPr>
          <p:nvPr>
            <p:ph type="sldImg"/>
          </p:nvPr>
        </p:nvSpPr>
        <p:spPr>
          <a:ln/>
        </p:spPr>
      </p:sp>
      <p:sp>
        <p:nvSpPr>
          <p:cNvPr id="161795" name="Notizenplatzhalter 2"/>
          <p:cNvSpPr>
            <a:spLocks noGrp="1"/>
          </p:cNvSpPr>
          <p:nvPr>
            <p:ph type="body" idx="1"/>
          </p:nvPr>
        </p:nvSpPr>
        <p:spPr>
          <a:xfrm>
            <a:off x="907760" y="4714875"/>
            <a:ext cx="4982156" cy="279400"/>
          </a:xfrm>
          <a:prstGeom prst="rect">
            <a:avLst/>
          </a:prstGeom>
          <a:noFill/>
        </p:spPr>
        <p:txBody>
          <a:bodyPr/>
          <a:lstStyle/>
          <a:p>
            <a:endParaRPr lang="en-US" altLang="en-US" smtClean="0"/>
          </a:p>
        </p:txBody>
      </p:sp>
      <p:sp>
        <p:nvSpPr>
          <p:cNvPr id="161796" name="Foliennummernplatzhalter 3"/>
          <p:cNvSpPr txBox="1">
            <a:spLocks noGrp="1"/>
          </p:cNvSpPr>
          <p:nvPr/>
        </p:nvSpPr>
        <p:spPr bwMode="auto">
          <a:xfrm>
            <a:off x="3851099" y="9634539"/>
            <a:ext cx="2946576"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18" tIns="46259" rIns="92518" bIns="46259" anchor="b">
            <a:spAutoFit/>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pPr algn="r"/>
            <a:fld id="{21FE4954-DB82-410C-8B18-DC93BC96114C}" type="slidenum">
              <a:rPr lang="de-DE" altLang="en-US" sz="1300">
                <a:latin typeface="Times New Roman" pitchFamily="18" charset="0"/>
              </a:rPr>
              <a:pPr algn="r"/>
              <a:t>13</a:t>
            </a:fld>
            <a:endParaRPr lang="de-DE" altLang="en-US" sz="130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Folienbildplatzhalter 1"/>
          <p:cNvSpPr>
            <a:spLocks noGrp="1" noRot="1" noChangeAspect="1" noTextEdit="1"/>
          </p:cNvSpPr>
          <p:nvPr>
            <p:ph type="sldImg"/>
          </p:nvPr>
        </p:nvSpPr>
        <p:spPr>
          <a:ln/>
        </p:spPr>
      </p:sp>
      <p:sp>
        <p:nvSpPr>
          <p:cNvPr id="162819" name="Notizenplatzhalter 2"/>
          <p:cNvSpPr>
            <a:spLocks noGrp="1"/>
          </p:cNvSpPr>
          <p:nvPr>
            <p:ph type="body" idx="1"/>
          </p:nvPr>
        </p:nvSpPr>
        <p:spPr>
          <a:xfrm>
            <a:off x="907760" y="4714875"/>
            <a:ext cx="4982156" cy="279400"/>
          </a:xfrm>
          <a:prstGeom prst="rect">
            <a:avLst/>
          </a:prstGeom>
          <a:noFill/>
        </p:spPr>
        <p:txBody>
          <a:bodyPr/>
          <a:lstStyle/>
          <a:p>
            <a:endParaRPr lang="de-DE" altLang="de-DE" smtClean="0"/>
          </a:p>
        </p:txBody>
      </p:sp>
      <p:sp>
        <p:nvSpPr>
          <p:cNvPr id="162820" name="Foliennummernplatzhalter 3"/>
          <p:cNvSpPr>
            <a:spLocks noGrp="1"/>
          </p:cNvSpPr>
          <p:nvPr>
            <p:ph type="sldNum" sz="quarter" idx="5"/>
          </p:nvPr>
        </p:nvSpPr>
        <p:spPr>
          <a:xfrm>
            <a:off x="3851099" y="9634539"/>
            <a:ext cx="2946576" cy="293687"/>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30FE11BA-CBFB-4CCA-85D7-21E67A2604BF}" type="slidenum">
              <a:rPr lang="de-DE" altLang="de-DE" sz="1300" smtClean="0">
                <a:latin typeface="Times New Roman" pitchFamily="18" charset="0"/>
              </a:rPr>
              <a:pPr/>
              <a:t>14</a:t>
            </a:fld>
            <a:endParaRPr lang="de-DE" altLang="de-DE" sz="1300"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Folienbildplatzhalter 1"/>
          <p:cNvSpPr>
            <a:spLocks noGrp="1" noRot="1" noChangeAspect="1" noTextEdit="1"/>
          </p:cNvSpPr>
          <p:nvPr>
            <p:ph type="sldImg"/>
          </p:nvPr>
        </p:nvSpPr>
        <p:spPr>
          <a:ln/>
        </p:spPr>
      </p:sp>
      <p:sp>
        <p:nvSpPr>
          <p:cNvPr id="163843" name="Notizenplatzhalter 2"/>
          <p:cNvSpPr>
            <a:spLocks noGrp="1"/>
          </p:cNvSpPr>
          <p:nvPr>
            <p:ph type="body" idx="1"/>
          </p:nvPr>
        </p:nvSpPr>
        <p:spPr>
          <a:xfrm>
            <a:off x="907760" y="4714876"/>
            <a:ext cx="4982156" cy="277813"/>
          </a:xfrm>
          <a:prstGeom prst="rect">
            <a:avLst/>
          </a:prstGeom>
          <a:noFill/>
        </p:spPr>
        <p:txBody>
          <a:bodyPr/>
          <a:lstStyle/>
          <a:p>
            <a:endParaRPr lang="de-DE" altLang="de-DE" smtClean="0"/>
          </a:p>
        </p:txBody>
      </p:sp>
      <p:sp>
        <p:nvSpPr>
          <p:cNvPr id="163844" name="Foliennummernplatzhalter 3"/>
          <p:cNvSpPr>
            <a:spLocks noGrp="1"/>
          </p:cNvSpPr>
          <p:nvPr>
            <p:ph type="sldNum" sz="quarter" idx="5"/>
          </p:nvPr>
        </p:nvSpPr>
        <p:spPr>
          <a:xfrm>
            <a:off x="3851099" y="9634539"/>
            <a:ext cx="2946576" cy="293687"/>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52FDAA4E-ABE9-4F4E-AF49-8E3EDA44DC94}" type="slidenum">
              <a:rPr lang="de-DE" altLang="de-DE" sz="1300" smtClean="0">
                <a:latin typeface="Times New Roman" pitchFamily="18" charset="0"/>
              </a:rPr>
              <a:pPr/>
              <a:t>15</a:t>
            </a:fld>
            <a:endParaRPr lang="de-DE" altLang="de-DE" sz="1300"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lienbildplatzhalter 1"/>
          <p:cNvSpPr>
            <a:spLocks noGrp="1" noRot="1" noChangeAspect="1" noTextEdit="1"/>
          </p:cNvSpPr>
          <p:nvPr>
            <p:ph type="sldImg"/>
          </p:nvPr>
        </p:nvSpPr>
        <p:spPr>
          <a:ln/>
        </p:spPr>
      </p:sp>
      <p:sp>
        <p:nvSpPr>
          <p:cNvPr id="92163" name="Notizenplatzhalter 2"/>
          <p:cNvSpPr>
            <a:spLocks noGrp="1"/>
          </p:cNvSpPr>
          <p:nvPr>
            <p:ph type="body" idx="1"/>
          </p:nvPr>
        </p:nvSpPr>
        <p:spPr bwMode="auto">
          <a:xfrm>
            <a:off x="908050" y="4714875"/>
            <a:ext cx="4981575"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92164" name="Foliennummernplatzhalter 3"/>
          <p:cNvSpPr>
            <a:spLocks noGrp="1"/>
          </p:cNvSpPr>
          <p:nvPr>
            <p:ph type="sldNum" sz="quarter" idx="5"/>
          </p:nvPr>
        </p:nvSpPr>
        <p:spPr>
          <a:xfrm>
            <a:off x="3851275" y="9636125"/>
            <a:ext cx="2946400" cy="292100"/>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A5F09165-B1B7-4437-8ACC-9A3ABD9332AA}" type="slidenum">
              <a:rPr lang="de-DE" altLang="de-DE" sz="1300" smtClean="0">
                <a:latin typeface="Times New Roman" pitchFamily="18" charset="0"/>
              </a:rPr>
              <a:pPr/>
              <a:t>16</a:t>
            </a:fld>
            <a:endParaRPr lang="de-DE" altLang="de-DE" sz="1300"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lienbildplatzhalter 1"/>
          <p:cNvSpPr>
            <a:spLocks noGrp="1" noRot="1" noChangeAspect="1" noTextEdit="1"/>
          </p:cNvSpPr>
          <p:nvPr>
            <p:ph type="sldImg"/>
          </p:nvPr>
        </p:nvSpPr>
        <p:spPr>
          <a:ln/>
        </p:spPr>
      </p:sp>
      <p:sp>
        <p:nvSpPr>
          <p:cNvPr id="164867" name="Notizenplatzhalter 2"/>
          <p:cNvSpPr>
            <a:spLocks noGrp="1"/>
          </p:cNvSpPr>
          <p:nvPr>
            <p:ph type="body" idx="1"/>
          </p:nvPr>
        </p:nvSpPr>
        <p:spPr>
          <a:xfrm>
            <a:off x="907760" y="4714875"/>
            <a:ext cx="4982156" cy="279400"/>
          </a:xfrm>
          <a:prstGeom prst="rect">
            <a:avLst/>
          </a:prstGeom>
          <a:noFill/>
        </p:spPr>
        <p:txBody>
          <a:bodyPr/>
          <a:lstStyle/>
          <a:p>
            <a:endParaRPr lang="de-DE" altLang="de-DE" smtClean="0"/>
          </a:p>
        </p:txBody>
      </p:sp>
      <p:sp>
        <p:nvSpPr>
          <p:cNvPr id="164868" name="Foliennummernplatzhalter 3"/>
          <p:cNvSpPr>
            <a:spLocks noGrp="1"/>
          </p:cNvSpPr>
          <p:nvPr>
            <p:ph type="sldNum" sz="quarter" idx="5"/>
          </p:nvPr>
        </p:nvSpPr>
        <p:spPr>
          <a:xfrm>
            <a:off x="3851099" y="9634539"/>
            <a:ext cx="2946576" cy="293687"/>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A14A4309-8B2A-4001-8E21-544B5BF28F5B}" type="slidenum">
              <a:rPr lang="de-DE" altLang="de-DE" sz="1300" smtClean="0">
                <a:latin typeface="Times New Roman" pitchFamily="18" charset="0"/>
              </a:rPr>
              <a:pPr/>
              <a:t>17</a:t>
            </a:fld>
            <a:endParaRPr lang="de-DE" altLang="de-DE" sz="1300"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Folienbildplatzhalter 1"/>
          <p:cNvSpPr>
            <a:spLocks noGrp="1" noRot="1" noChangeAspect="1" noTextEdit="1"/>
          </p:cNvSpPr>
          <p:nvPr>
            <p:ph type="sldImg"/>
          </p:nvPr>
        </p:nvSpPr>
        <p:spPr>
          <a:ln/>
        </p:spPr>
      </p:sp>
      <p:sp>
        <p:nvSpPr>
          <p:cNvPr id="165891" name="Notizenplatzhalter 2"/>
          <p:cNvSpPr>
            <a:spLocks noGrp="1"/>
          </p:cNvSpPr>
          <p:nvPr>
            <p:ph type="body" idx="1"/>
          </p:nvPr>
        </p:nvSpPr>
        <p:spPr>
          <a:xfrm>
            <a:off x="907760" y="4714875"/>
            <a:ext cx="4982156" cy="279400"/>
          </a:xfrm>
          <a:prstGeom prst="rect">
            <a:avLst/>
          </a:prstGeom>
          <a:noFill/>
        </p:spPr>
        <p:txBody>
          <a:bodyPr/>
          <a:lstStyle/>
          <a:p>
            <a:endParaRPr lang="de-DE" altLang="de-DE" smtClean="0"/>
          </a:p>
        </p:txBody>
      </p:sp>
      <p:sp>
        <p:nvSpPr>
          <p:cNvPr id="165892" name="Foliennummernplatzhalter 3"/>
          <p:cNvSpPr>
            <a:spLocks noGrp="1"/>
          </p:cNvSpPr>
          <p:nvPr>
            <p:ph type="sldNum" sz="quarter" idx="5"/>
          </p:nvPr>
        </p:nvSpPr>
        <p:spPr>
          <a:xfrm>
            <a:off x="3851275" y="9635466"/>
            <a:ext cx="2946400" cy="292759"/>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66377B73-419D-44A1-A39A-510C018D43D4}" type="slidenum">
              <a:rPr lang="de-DE" altLang="de-DE" sz="1300" smtClean="0">
                <a:latin typeface="Times New Roman" pitchFamily="18" charset="0"/>
              </a:rPr>
              <a:pPr/>
              <a:t>18</a:t>
            </a:fld>
            <a:endParaRPr lang="de-DE" altLang="de-DE" sz="1300"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lienbildplatzhalter 1"/>
          <p:cNvSpPr>
            <a:spLocks noGrp="1" noRot="1" noChangeAspect="1" noTextEdit="1"/>
          </p:cNvSpPr>
          <p:nvPr>
            <p:ph type="sldImg"/>
          </p:nvPr>
        </p:nvSpPr>
        <p:spPr>
          <a:ln/>
        </p:spPr>
      </p:sp>
      <p:sp>
        <p:nvSpPr>
          <p:cNvPr id="92163" name="Notizenplatzhalter 2"/>
          <p:cNvSpPr>
            <a:spLocks noGrp="1"/>
          </p:cNvSpPr>
          <p:nvPr>
            <p:ph type="body" idx="1"/>
          </p:nvPr>
        </p:nvSpPr>
        <p:spPr bwMode="auto">
          <a:xfrm>
            <a:off x="908050" y="4714875"/>
            <a:ext cx="4981575"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92164" name="Foliennummernplatzhalter 3"/>
          <p:cNvSpPr>
            <a:spLocks noGrp="1"/>
          </p:cNvSpPr>
          <p:nvPr>
            <p:ph type="sldNum" sz="quarter" idx="5"/>
          </p:nvPr>
        </p:nvSpPr>
        <p:spPr>
          <a:xfrm>
            <a:off x="3851275" y="9636125"/>
            <a:ext cx="2946400" cy="292100"/>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A5F09165-B1B7-4437-8ACC-9A3ABD9332AA}" type="slidenum">
              <a:rPr lang="de-DE" altLang="de-DE" sz="1300" smtClean="0">
                <a:latin typeface="Times New Roman" pitchFamily="18" charset="0"/>
              </a:rPr>
              <a:pPr/>
              <a:t>19</a:t>
            </a:fld>
            <a:endParaRPr lang="de-DE" altLang="de-DE" sz="1300"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Folienbildplatzhalter 1"/>
          <p:cNvSpPr>
            <a:spLocks noGrp="1" noRot="1" noChangeAspect="1" noTextEdit="1"/>
          </p:cNvSpPr>
          <p:nvPr>
            <p:ph type="sldImg"/>
          </p:nvPr>
        </p:nvSpPr>
        <p:spPr>
          <a:ln/>
        </p:spPr>
      </p:sp>
      <p:sp>
        <p:nvSpPr>
          <p:cNvPr id="169987" name="Notizenplatzhalter 2"/>
          <p:cNvSpPr>
            <a:spLocks noGrp="1"/>
          </p:cNvSpPr>
          <p:nvPr>
            <p:ph type="body" idx="1"/>
          </p:nvPr>
        </p:nvSpPr>
        <p:spPr>
          <a:xfrm>
            <a:off x="907760" y="4714875"/>
            <a:ext cx="4982156" cy="279400"/>
          </a:xfrm>
          <a:prstGeom prst="rect">
            <a:avLst/>
          </a:prstGeom>
          <a:noFill/>
        </p:spPr>
        <p:txBody>
          <a:bodyPr/>
          <a:lstStyle/>
          <a:p>
            <a:endParaRPr lang="de-DE" altLang="de-DE" smtClean="0"/>
          </a:p>
        </p:txBody>
      </p:sp>
      <p:sp>
        <p:nvSpPr>
          <p:cNvPr id="169988" name="Foliennummernplatzhalter 3"/>
          <p:cNvSpPr>
            <a:spLocks noGrp="1"/>
          </p:cNvSpPr>
          <p:nvPr>
            <p:ph type="sldNum" sz="quarter" idx="5"/>
          </p:nvPr>
        </p:nvSpPr>
        <p:spPr>
          <a:xfrm>
            <a:off x="3851099" y="9634539"/>
            <a:ext cx="2946576" cy="293687"/>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69652185-08F7-4079-9835-3EA32EB5CC32}" type="slidenum">
              <a:rPr lang="de-DE" altLang="de-DE" sz="1300" smtClean="0">
                <a:latin typeface="Times New Roman" pitchFamily="18" charset="0"/>
              </a:rPr>
              <a:pPr/>
              <a:t>20</a:t>
            </a:fld>
            <a:endParaRPr lang="de-DE" altLang="de-DE" sz="130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lienbildplatzhalter 1"/>
          <p:cNvSpPr>
            <a:spLocks noGrp="1" noRot="1" noChangeAspect="1" noTextEdit="1"/>
          </p:cNvSpPr>
          <p:nvPr>
            <p:ph type="sldImg"/>
          </p:nvPr>
        </p:nvSpPr>
        <p:spPr>
          <a:ln/>
        </p:spPr>
      </p:sp>
      <p:sp>
        <p:nvSpPr>
          <p:cNvPr id="92163" name="Notizenplatzhalter 2"/>
          <p:cNvSpPr>
            <a:spLocks noGrp="1"/>
          </p:cNvSpPr>
          <p:nvPr>
            <p:ph type="body" idx="1"/>
          </p:nvPr>
        </p:nvSpPr>
        <p:spPr bwMode="auto">
          <a:xfrm>
            <a:off x="908050" y="4714875"/>
            <a:ext cx="4981575"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92164" name="Foliennummernplatzhalter 3"/>
          <p:cNvSpPr>
            <a:spLocks noGrp="1"/>
          </p:cNvSpPr>
          <p:nvPr>
            <p:ph type="sldNum" sz="quarter" idx="5"/>
          </p:nvPr>
        </p:nvSpPr>
        <p:spPr>
          <a:xfrm>
            <a:off x="3851275" y="9636125"/>
            <a:ext cx="2946400" cy="292100"/>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A5F09165-B1B7-4437-8ACC-9A3ABD9332AA}" type="slidenum">
              <a:rPr lang="de-DE" altLang="de-DE" sz="1300" smtClean="0">
                <a:latin typeface="Times New Roman" pitchFamily="18" charset="0"/>
              </a:rPr>
              <a:pPr/>
              <a:t>3</a:t>
            </a:fld>
            <a:endParaRPr lang="de-DE" altLang="de-DE" sz="1300"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Folienbildplatzhalter 1"/>
          <p:cNvSpPr>
            <a:spLocks noGrp="1" noRot="1" noChangeAspect="1" noTextEdit="1"/>
          </p:cNvSpPr>
          <p:nvPr>
            <p:ph type="sldImg"/>
          </p:nvPr>
        </p:nvSpPr>
        <p:spPr>
          <a:ln/>
        </p:spPr>
      </p:sp>
      <p:sp>
        <p:nvSpPr>
          <p:cNvPr id="175107" name="Notizenplatzhalter 2"/>
          <p:cNvSpPr>
            <a:spLocks noGrp="1"/>
          </p:cNvSpPr>
          <p:nvPr>
            <p:ph type="body" idx="1"/>
          </p:nvPr>
        </p:nvSpPr>
        <p:spPr>
          <a:xfrm>
            <a:off x="907760" y="4714876"/>
            <a:ext cx="4982156" cy="277813"/>
          </a:xfrm>
          <a:prstGeom prst="rect">
            <a:avLst/>
          </a:prstGeom>
          <a:noFill/>
        </p:spPr>
        <p:txBody>
          <a:bodyPr/>
          <a:lstStyle/>
          <a:p>
            <a:endParaRPr lang="de-DE" altLang="de-DE" smtClean="0"/>
          </a:p>
        </p:txBody>
      </p:sp>
      <p:sp>
        <p:nvSpPr>
          <p:cNvPr id="175108" name="Foliennummernplatzhalter 3"/>
          <p:cNvSpPr>
            <a:spLocks noGrp="1"/>
          </p:cNvSpPr>
          <p:nvPr>
            <p:ph type="sldNum" sz="quarter" idx="5"/>
          </p:nvPr>
        </p:nvSpPr>
        <p:spPr>
          <a:xfrm>
            <a:off x="3851099" y="9625013"/>
            <a:ext cx="2946576" cy="303212"/>
          </a:xfrm>
          <a:noFill/>
        </p:spPr>
        <p:txBody>
          <a:bodyPr/>
          <a:lstStyle>
            <a:lvl1pPr defTabSz="923925">
              <a:defRPr sz="1200">
                <a:solidFill>
                  <a:schemeClr val="tx1"/>
                </a:solidFill>
                <a:latin typeface="Arial" charset="0"/>
              </a:defRPr>
            </a:lvl1pPr>
            <a:lvl2pPr marL="742950" indent="-285750" defTabSz="923925">
              <a:defRPr sz="1200">
                <a:solidFill>
                  <a:schemeClr val="tx1"/>
                </a:solidFill>
                <a:latin typeface="Arial" charset="0"/>
              </a:defRPr>
            </a:lvl2pPr>
            <a:lvl3pPr marL="1143000" indent="-228600" defTabSz="923925">
              <a:defRPr sz="1200">
                <a:solidFill>
                  <a:schemeClr val="tx1"/>
                </a:solidFill>
                <a:latin typeface="Arial" charset="0"/>
              </a:defRPr>
            </a:lvl3pPr>
            <a:lvl4pPr marL="1600200" indent="-228600" defTabSz="923925">
              <a:defRPr sz="1200">
                <a:solidFill>
                  <a:schemeClr val="tx1"/>
                </a:solidFill>
                <a:latin typeface="Arial" charset="0"/>
              </a:defRPr>
            </a:lvl4pPr>
            <a:lvl5pPr marL="2057400" indent="-228600" defTabSz="923925">
              <a:defRPr sz="1200">
                <a:solidFill>
                  <a:schemeClr val="tx1"/>
                </a:solidFill>
                <a:latin typeface="Arial" charset="0"/>
              </a:defRPr>
            </a:lvl5pPr>
            <a:lvl6pPr marL="2514600" indent="-228600" defTabSz="923925" eaLnBrk="0" fontAlgn="base" hangingPunct="0">
              <a:spcBef>
                <a:spcPct val="50000"/>
              </a:spcBef>
              <a:spcAft>
                <a:spcPct val="0"/>
              </a:spcAft>
              <a:defRPr sz="1200">
                <a:solidFill>
                  <a:schemeClr val="tx1"/>
                </a:solidFill>
                <a:latin typeface="Arial" charset="0"/>
              </a:defRPr>
            </a:lvl6pPr>
            <a:lvl7pPr marL="2971800" indent="-228600" defTabSz="923925" eaLnBrk="0" fontAlgn="base" hangingPunct="0">
              <a:spcBef>
                <a:spcPct val="50000"/>
              </a:spcBef>
              <a:spcAft>
                <a:spcPct val="0"/>
              </a:spcAft>
              <a:defRPr sz="1200">
                <a:solidFill>
                  <a:schemeClr val="tx1"/>
                </a:solidFill>
                <a:latin typeface="Arial" charset="0"/>
              </a:defRPr>
            </a:lvl7pPr>
            <a:lvl8pPr marL="3429000" indent="-228600" defTabSz="923925" eaLnBrk="0" fontAlgn="base" hangingPunct="0">
              <a:spcBef>
                <a:spcPct val="50000"/>
              </a:spcBef>
              <a:spcAft>
                <a:spcPct val="0"/>
              </a:spcAft>
              <a:defRPr sz="1200">
                <a:solidFill>
                  <a:schemeClr val="tx1"/>
                </a:solidFill>
                <a:latin typeface="Arial" charset="0"/>
              </a:defRPr>
            </a:lvl8pPr>
            <a:lvl9pPr marL="3886200" indent="-228600" defTabSz="923925" eaLnBrk="0" fontAlgn="base" hangingPunct="0">
              <a:spcBef>
                <a:spcPct val="50000"/>
              </a:spcBef>
              <a:spcAft>
                <a:spcPct val="0"/>
              </a:spcAft>
              <a:defRPr sz="1200">
                <a:solidFill>
                  <a:schemeClr val="tx1"/>
                </a:solidFill>
                <a:latin typeface="Arial" charset="0"/>
              </a:defRPr>
            </a:lvl9pPr>
          </a:lstStyle>
          <a:p>
            <a:fld id="{9A7F28D7-3FCB-471C-A26F-0824ABC479DB}" type="slidenum">
              <a:rPr lang="de-DE" altLang="de-DE" sz="1300" smtClean="0">
                <a:latin typeface="Times New Roman" pitchFamily="18" charset="0"/>
              </a:rPr>
              <a:pPr/>
              <a:t>21</a:t>
            </a:fld>
            <a:endParaRPr lang="de-DE" altLang="de-DE" sz="1300"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Folienbildplatzhalter 1"/>
          <p:cNvSpPr>
            <a:spLocks noGrp="1" noRot="1" noChangeAspect="1" noTextEdit="1"/>
          </p:cNvSpPr>
          <p:nvPr>
            <p:ph type="sldImg"/>
          </p:nvPr>
        </p:nvSpPr>
        <p:spPr>
          <a:ln/>
        </p:spPr>
      </p:sp>
      <p:sp>
        <p:nvSpPr>
          <p:cNvPr id="177155" name="Notizenplatzhalter 2"/>
          <p:cNvSpPr>
            <a:spLocks noGrp="1"/>
          </p:cNvSpPr>
          <p:nvPr>
            <p:ph type="body" idx="1"/>
          </p:nvPr>
        </p:nvSpPr>
        <p:spPr>
          <a:xfrm>
            <a:off x="679606" y="4716464"/>
            <a:ext cx="5438464" cy="4467225"/>
          </a:xfrm>
          <a:prstGeom prst="rect">
            <a:avLst/>
          </a:prstGeom>
          <a:noFill/>
        </p:spPr>
        <p:txBody>
          <a:bodyPr/>
          <a:lstStyle/>
          <a:p>
            <a:endParaRPr lang="en-US" altLang="en-US" smtClean="0"/>
          </a:p>
        </p:txBody>
      </p:sp>
      <p:sp>
        <p:nvSpPr>
          <p:cNvPr id="177156" name="Foliennummernplatzhalter 3"/>
          <p:cNvSpPr txBox="1">
            <a:spLocks noGrp="1"/>
          </p:cNvSpPr>
          <p:nvPr/>
        </p:nvSpPr>
        <p:spPr bwMode="auto">
          <a:xfrm>
            <a:off x="3851099" y="9634539"/>
            <a:ext cx="2946576"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18" tIns="46259" rIns="92518" bIns="46259" anchor="b">
            <a:spAutoFit/>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pPr algn="r"/>
            <a:fld id="{21A61EDE-82A0-431C-96A4-FB5DB18EDB0B}" type="slidenum">
              <a:rPr lang="de-DE" altLang="en-US" sz="1300">
                <a:latin typeface="Times New Roman" pitchFamily="18" charset="0"/>
              </a:rPr>
              <a:pPr algn="r"/>
              <a:t>22</a:t>
            </a:fld>
            <a:endParaRPr lang="de-DE" altLang="en-US" sz="130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lienbildplatzhalter 1"/>
          <p:cNvSpPr>
            <a:spLocks noGrp="1" noRot="1" noChangeAspect="1" noTextEdit="1"/>
          </p:cNvSpPr>
          <p:nvPr>
            <p:ph type="sldImg"/>
          </p:nvPr>
        </p:nvSpPr>
        <p:spPr>
          <a:ln/>
        </p:spPr>
      </p:sp>
      <p:sp>
        <p:nvSpPr>
          <p:cNvPr id="98307" name="Notizenplatzhalter 2"/>
          <p:cNvSpPr>
            <a:spLocks noGrp="1"/>
          </p:cNvSpPr>
          <p:nvPr>
            <p:ph type="body" idx="1"/>
          </p:nvPr>
        </p:nvSpPr>
        <p:spPr>
          <a:xfrm>
            <a:off x="907760" y="4714876"/>
            <a:ext cx="4982156" cy="277813"/>
          </a:xfrm>
          <a:prstGeom prst="rect">
            <a:avLst/>
          </a:prstGeom>
          <a:noFill/>
        </p:spPr>
        <p:txBody>
          <a:bodyPr/>
          <a:lstStyle/>
          <a:p>
            <a:endParaRPr lang="de-DE" altLang="de-DE" smtClean="0"/>
          </a:p>
        </p:txBody>
      </p:sp>
      <p:sp>
        <p:nvSpPr>
          <p:cNvPr id="98308" name="Foliennummernplatzhalter 3"/>
          <p:cNvSpPr>
            <a:spLocks noGrp="1"/>
          </p:cNvSpPr>
          <p:nvPr>
            <p:ph type="sldNum" sz="quarter" idx="5"/>
          </p:nvPr>
        </p:nvSpPr>
        <p:spPr>
          <a:xfrm>
            <a:off x="3851275" y="9635466"/>
            <a:ext cx="2946400" cy="292759"/>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15D9D242-6D39-4F01-AB8D-490C98F4D5D1}" type="slidenum">
              <a:rPr lang="de-DE" altLang="de-DE" sz="1300" smtClean="0">
                <a:latin typeface="Times New Roman" pitchFamily="18" charset="0"/>
              </a:rPr>
              <a:pPr/>
              <a:t>23</a:t>
            </a:fld>
            <a:endParaRPr lang="de-DE" altLang="de-DE" sz="1300"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lienbildplatzhalter 1"/>
          <p:cNvSpPr>
            <a:spLocks noGrp="1" noRot="1" noChangeAspect="1" noTextEdit="1"/>
          </p:cNvSpPr>
          <p:nvPr>
            <p:ph type="sldImg"/>
          </p:nvPr>
        </p:nvSpPr>
        <p:spPr>
          <a:ln/>
        </p:spPr>
      </p:sp>
      <p:sp>
        <p:nvSpPr>
          <p:cNvPr id="92163" name="Notizenplatzhalter 2"/>
          <p:cNvSpPr>
            <a:spLocks noGrp="1"/>
          </p:cNvSpPr>
          <p:nvPr>
            <p:ph type="body" idx="1"/>
          </p:nvPr>
        </p:nvSpPr>
        <p:spPr bwMode="auto">
          <a:xfrm>
            <a:off x="908050" y="4714875"/>
            <a:ext cx="4981575"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92164" name="Foliennummernplatzhalter 3"/>
          <p:cNvSpPr>
            <a:spLocks noGrp="1"/>
          </p:cNvSpPr>
          <p:nvPr>
            <p:ph type="sldNum" sz="quarter" idx="5"/>
          </p:nvPr>
        </p:nvSpPr>
        <p:spPr>
          <a:xfrm>
            <a:off x="3851275" y="9636125"/>
            <a:ext cx="2946400" cy="292100"/>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A5F09165-B1B7-4437-8ACC-9A3ABD9332AA}" type="slidenum">
              <a:rPr lang="de-DE" altLang="de-DE" sz="1300" smtClean="0">
                <a:latin typeface="Times New Roman" pitchFamily="18" charset="0"/>
              </a:rPr>
              <a:pPr/>
              <a:t>24</a:t>
            </a:fld>
            <a:endParaRPr lang="de-DE" altLang="de-DE" sz="1300"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lienbildplatzhalter 1"/>
          <p:cNvSpPr>
            <a:spLocks noGrp="1" noRot="1" noChangeAspect="1" noTextEdit="1"/>
          </p:cNvSpPr>
          <p:nvPr>
            <p:ph type="sldImg"/>
          </p:nvPr>
        </p:nvSpPr>
        <p:spPr>
          <a:ln/>
        </p:spPr>
      </p:sp>
      <p:sp>
        <p:nvSpPr>
          <p:cNvPr id="92163" name="Notizenplatzhalter 2"/>
          <p:cNvSpPr>
            <a:spLocks noGrp="1"/>
          </p:cNvSpPr>
          <p:nvPr>
            <p:ph type="body" idx="1"/>
          </p:nvPr>
        </p:nvSpPr>
        <p:spPr bwMode="auto">
          <a:xfrm>
            <a:off x="908050" y="4714875"/>
            <a:ext cx="4981575"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92164" name="Foliennummernplatzhalter 3"/>
          <p:cNvSpPr>
            <a:spLocks noGrp="1"/>
          </p:cNvSpPr>
          <p:nvPr>
            <p:ph type="sldNum" sz="quarter" idx="5"/>
          </p:nvPr>
        </p:nvSpPr>
        <p:spPr>
          <a:xfrm>
            <a:off x="3851275" y="9636125"/>
            <a:ext cx="2946400" cy="292100"/>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A5F09165-B1B7-4437-8ACC-9A3ABD9332AA}" type="slidenum">
              <a:rPr lang="de-DE" altLang="de-DE" sz="1300" smtClean="0">
                <a:latin typeface="Times New Roman" pitchFamily="18" charset="0"/>
              </a:rPr>
              <a:pPr/>
              <a:t>25</a:t>
            </a:fld>
            <a:endParaRPr lang="de-DE" altLang="de-DE" sz="1300"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lienbildplatzhalter 1"/>
          <p:cNvSpPr>
            <a:spLocks noGrp="1" noRot="1" noChangeAspect="1" noTextEdit="1"/>
          </p:cNvSpPr>
          <p:nvPr>
            <p:ph type="sldImg"/>
          </p:nvPr>
        </p:nvSpPr>
        <p:spPr>
          <a:ln/>
        </p:spPr>
      </p:sp>
      <p:sp>
        <p:nvSpPr>
          <p:cNvPr id="92163" name="Notizenplatzhalter 2"/>
          <p:cNvSpPr>
            <a:spLocks noGrp="1"/>
          </p:cNvSpPr>
          <p:nvPr>
            <p:ph type="body" idx="1"/>
          </p:nvPr>
        </p:nvSpPr>
        <p:spPr bwMode="auto">
          <a:xfrm>
            <a:off x="908050" y="4714875"/>
            <a:ext cx="4981575"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92164" name="Foliennummernplatzhalter 3"/>
          <p:cNvSpPr>
            <a:spLocks noGrp="1"/>
          </p:cNvSpPr>
          <p:nvPr>
            <p:ph type="sldNum" sz="quarter" idx="5"/>
          </p:nvPr>
        </p:nvSpPr>
        <p:spPr>
          <a:xfrm>
            <a:off x="3851275" y="9636125"/>
            <a:ext cx="2946400" cy="292100"/>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A5F09165-B1B7-4437-8ACC-9A3ABD9332AA}" type="slidenum">
              <a:rPr lang="de-DE" altLang="de-DE" sz="1300" smtClean="0">
                <a:latin typeface="Times New Roman" pitchFamily="18" charset="0"/>
              </a:rPr>
              <a:pPr/>
              <a:t>26</a:t>
            </a:fld>
            <a:endParaRPr lang="de-DE" altLang="de-DE" sz="1300"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lienbildplatzhalter 1"/>
          <p:cNvSpPr>
            <a:spLocks noGrp="1" noRot="1" noChangeAspect="1" noTextEdit="1"/>
          </p:cNvSpPr>
          <p:nvPr>
            <p:ph type="sldImg"/>
          </p:nvPr>
        </p:nvSpPr>
        <p:spPr>
          <a:ln/>
        </p:spPr>
      </p:sp>
      <p:sp>
        <p:nvSpPr>
          <p:cNvPr id="92163" name="Notizenplatzhalter 2"/>
          <p:cNvSpPr>
            <a:spLocks noGrp="1"/>
          </p:cNvSpPr>
          <p:nvPr>
            <p:ph type="body" idx="1"/>
          </p:nvPr>
        </p:nvSpPr>
        <p:spPr bwMode="auto">
          <a:xfrm>
            <a:off x="908050" y="4714875"/>
            <a:ext cx="4981575"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92164" name="Foliennummernplatzhalter 3"/>
          <p:cNvSpPr>
            <a:spLocks noGrp="1"/>
          </p:cNvSpPr>
          <p:nvPr>
            <p:ph type="sldNum" sz="quarter" idx="5"/>
          </p:nvPr>
        </p:nvSpPr>
        <p:spPr>
          <a:xfrm>
            <a:off x="3851275" y="9636125"/>
            <a:ext cx="2946400" cy="292100"/>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A5F09165-B1B7-4437-8ACC-9A3ABD9332AA}" type="slidenum">
              <a:rPr lang="de-DE" altLang="de-DE" sz="1300" smtClean="0">
                <a:latin typeface="Times New Roman" pitchFamily="18" charset="0"/>
              </a:rPr>
              <a:pPr/>
              <a:t>27</a:t>
            </a:fld>
            <a:endParaRPr lang="de-DE" altLang="de-DE" sz="1300"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lienbildplatzhalter 1"/>
          <p:cNvSpPr>
            <a:spLocks noGrp="1" noRot="1" noChangeAspect="1" noTextEdit="1"/>
          </p:cNvSpPr>
          <p:nvPr>
            <p:ph type="sldImg"/>
          </p:nvPr>
        </p:nvSpPr>
        <p:spPr>
          <a:ln/>
        </p:spPr>
      </p:sp>
      <p:sp>
        <p:nvSpPr>
          <p:cNvPr id="92163" name="Notizenplatzhalter 2"/>
          <p:cNvSpPr>
            <a:spLocks noGrp="1"/>
          </p:cNvSpPr>
          <p:nvPr>
            <p:ph type="body" idx="1"/>
          </p:nvPr>
        </p:nvSpPr>
        <p:spPr bwMode="auto">
          <a:xfrm>
            <a:off x="908050" y="4714875"/>
            <a:ext cx="4981575"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92164" name="Foliennummernplatzhalter 3"/>
          <p:cNvSpPr>
            <a:spLocks noGrp="1"/>
          </p:cNvSpPr>
          <p:nvPr>
            <p:ph type="sldNum" sz="quarter" idx="5"/>
          </p:nvPr>
        </p:nvSpPr>
        <p:spPr>
          <a:xfrm>
            <a:off x="3851275" y="9636125"/>
            <a:ext cx="2946400" cy="292100"/>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A5F09165-B1B7-4437-8ACC-9A3ABD9332AA}" type="slidenum">
              <a:rPr lang="de-DE" altLang="de-DE" sz="1300" smtClean="0">
                <a:latin typeface="Times New Roman" pitchFamily="18" charset="0"/>
              </a:rPr>
              <a:pPr/>
              <a:t>28</a:t>
            </a:fld>
            <a:endParaRPr lang="de-DE" altLang="de-DE" sz="1300"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lienbildplatzhalter 1"/>
          <p:cNvSpPr>
            <a:spLocks noGrp="1" noRot="1" noChangeAspect="1" noTextEdit="1"/>
          </p:cNvSpPr>
          <p:nvPr>
            <p:ph type="sldImg"/>
          </p:nvPr>
        </p:nvSpPr>
        <p:spPr>
          <a:ln/>
        </p:spPr>
      </p:sp>
      <p:sp>
        <p:nvSpPr>
          <p:cNvPr id="92163" name="Notizenplatzhalter 2"/>
          <p:cNvSpPr>
            <a:spLocks noGrp="1"/>
          </p:cNvSpPr>
          <p:nvPr>
            <p:ph type="body" idx="1"/>
          </p:nvPr>
        </p:nvSpPr>
        <p:spPr bwMode="auto">
          <a:xfrm>
            <a:off x="908050" y="4714875"/>
            <a:ext cx="4981575"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92164" name="Foliennummernplatzhalter 3"/>
          <p:cNvSpPr>
            <a:spLocks noGrp="1"/>
          </p:cNvSpPr>
          <p:nvPr>
            <p:ph type="sldNum" sz="quarter" idx="5"/>
          </p:nvPr>
        </p:nvSpPr>
        <p:spPr>
          <a:xfrm>
            <a:off x="3851275" y="9636125"/>
            <a:ext cx="2946400" cy="292100"/>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A5F09165-B1B7-4437-8ACC-9A3ABD9332AA}" type="slidenum">
              <a:rPr lang="de-DE" altLang="de-DE" sz="1300" smtClean="0">
                <a:latin typeface="Times New Roman" pitchFamily="18" charset="0"/>
              </a:rPr>
              <a:pPr/>
              <a:t>29</a:t>
            </a:fld>
            <a:endParaRPr lang="de-DE" altLang="de-DE" sz="1300" smtClean="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Folienbildplatzhalter 1"/>
          <p:cNvSpPr>
            <a:spLocks noGrp="1" noRot="1" noChangeAspect="1" noTextEdit="1"/>
          </p:cNvSpPr>
          <p:nvPr>
            <p:ph type="sldImg"/>
          </p:nvPr>
        </p:nvSpPr>
        <p:spPr>
          <a:ln/>
        </p:spPr>
      </p:sp>
      <p:sp>
        <p:nvSpPr>
          <p:cNvPr id="182275" name="Notizenplatzhalter 2"/>
          <p:cNvSpPr>
            <a:spLocks noGrp="1"/>
          </p:cNvSpPr>
          <p:nvPr>
            <p:ph type="body" idx="1"/>
          </p:nvPr>
        </p:nvSpPr>
        <p:spPr>
          <a:xfrm>
            <a:off x="907760" y="4714875"/>
            <a:ext cx="4982156" cy="279400"/>
          </a:xfrm>
          <a:prstGeom prst="rect">
            <a:avLst/>
          </a:prstGeom>
          <a:noFill/>
        </p:spPr>
        <p:txBody>
          <a:bodyPr/>
          <a:lstStyle/>
          <a:p>
            <a:endParaRPr lang="en-US" altLang="en-US" smtClean="0"/>
          </a:p>
        </p:txBody>
      </p:sp>
      <p:sp>
        <p:nvSpPr>
          <p:cNvPr id="182276" name="Foliennummernplatzhalter 3"/>
          <p:cNvSpPr txBox="1">
            <a:spLocks noGrp="1"/>
          </p:cNvSpPr>
          <p:nvPr/>
        </p:nvSpPr>
        <p:spPr bwMode="auto">
          <a:xfrm>
            <a:off x="3851099" y="9634539"/>
            <a:ext cx="2946576"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18" tIns="46259" rIns="92518" bIns="46259" anchor="b">
            <a:spAutoFit/>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pPr algn="r"/>
            <a:fld id="{FEDA883B-7F49-4C7A-9F7D-03A8C71B6970}" type="slidenum">
              <a:rPr lang="de-DE" altLang="en-US" sz="1300">
                <a:latin typeface="Times New Roman" pitchFamily="18" charset="0"/>
              </a:rPr>
              <a:pPr algn="r"/>
              <a:t>30</a:t>
            </a:fld>
            <a:endParaRPr lang="de-DE" altLang="en-US" sz="130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lienbildplatzhalter 1"/>
          <p:cNvSpPr>
            <a:spLocks noGrp="1" noRot="1" noChangeAspect="1" noTextEdit="1"/>
          </p:cNvSpPr>
          <p:nvPr>
            <p:ph type="sldImg"/>
          </p:nvPr>
        </p:nvSpPr>
        <p:spPr>
          <a:ln/>
        </p:spPr>
      </p:sp>
      <p:sp>
        <p:nvSpPr>
          <p:cNvPr id="92163" name="Notizenplatzhalter 2"/>
          <p:cNvSpPr>
            <a:spLocks noGrp="1"/>
          </p:cNvSpPr>
          <p:nvPr>
            <p:ph type="body" idx="1"/>
          </p:nvPr>
        </p:nvSpPr>
        <p:spPr bwMode="auto">
          <a:xfrm>
            <a:off x="908050" y="4714875"/>
            <a:ext cx="4981575"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92164" name="Foliennummernplatzhalter 3"/>
          <p:cNvSpPr>
            <a:spLocks noGrp="1"/>
          </p:cNvSpPr>
          <p:nvPr>
            <p:ph type="sldNum" sz="quarter" idx="5"/>
          </p:nvPr>
        </p:nvSpPr>
        <p:spPr>
          <a:xfrm>
            <a:off x="3851275" y="9636125"/>
            <a:ext cx="2946400" cy="292100"/>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A5F09165-B1B7-4437-8ACC-9A3ABD9332AA}" type="slidenum">
              <a:rPr lang="de-DE" altLang="de-DE" sz="1300" smtClean="0">
                <a:latin typeface="Times New Roman" pitchFamily="18" charset="0"/>
              </a:rPr>
              <a:pPr/>
              <a:t>4</a:t>
            </a:fld>
            <a:endParaRPr lang="de-DE" altLang="de-DE" sz="1300" smtClean="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Folienbildplatzhalter 1"/>
          <p:cNvSpPr>
            <a:spLocks noGrp="1" noRot="1" noChangeAspect="1" noTextEdit="1"/>
          </p:cNvSpPr>
          <p:nvPr>
            <p:ph type="sldImg"/>
          </p:nvPr>
        </p:nvSpPr>
        <p:spPr>
          <a:ln/>
        </p:spPr>
      </p:sp>
      <p:sp>
        <p:nvSpPr>
          <p:cNvPr id="183299" name="Notizenplatzhalter 2"/>
          <p:cNvSpPr>
            <a:spLocks noGrp="1"/>
          </p:cNvSpPr>
          <p:nvPr>
            <p:ph type="body" idx="1"/>
          </p:nvPr>
        </p:nvSpPr>
        <p:spPr>
          <a:xfrm>
            <a:off x="679606" y="4716464"/>
            <a:ext cx="5438464" cy="4467225"/>
          </a:xfrm>
          <a:prstGeom prst="rect">
            <a:avLst/>
          </a:prstGeom>
          <a:noFill/>
        </p:spPr>
        <p:txBody>
          <a:bodyPr/>
          <a:lstStyle/>
          <a:p>
            <a:endParaRPr lang="en-US" altLang="en-US" smtClean="0"/>
          </a:p>
        </p:txBody>
      </p:sp>
      <p:sp>
        <p:nvSpPr>
          <p:cNvPr id="183300" name="Foliennummernplatzhalter 3"/>
          <p:cNvSpPr txBox="1">
            <a:spLocks noGrp="1"/>
          </p:cNvSpPr>
          <p:nvPr/>
        </p:nvSpPr>
        <p:spPr bwMode="auto">
          <a:xfrm>
            <a:off x="3851099" y="9634539"/>
            <a:ext cx="2946576"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18" tIns="46259" rIns="92518" bIns="46259" anchor="b">
            <a:spAutoFit/>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pPr algn="r"/>
            <a:fld id="{59E55F80-8FDE-4D64-AE50-13C001B8FCEE}" type="slidenum">
              <a:rPr lang="de-DE" altLang="en-US" sz="1300">
                <a:latin typeface="Times New Roman" pitchFamily="18" charset="0"/>
              </a:rPr>
              <a:pPr algn="r"/>
              <a:t>31</a:t>
            </a:fld>
            <a:endParaRPr lang="de-DE" altLang="en-US" sz="130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Folienbildplatzhalter 1"/>
          <p:cNvSpPr>
            <a:spLocks noGrp="1" noRot="1" noChangeAspect="1" noTextEdit="1"/>
          </p:cNvSpPr>
          <p:nvPr>
            <p:ph type="sldImg"/>
          </p:nvPr>
        </p:nvSpPr>
        <p:spPr>
          <a:ln/>
        </p:spPr>
      </p:sp>
      <p:sp>
        <p:nvSpPr>
          <p:cNvPr id="188419" name="Notizenplatzhalter 2"/>
          <p:cNvSpPr>
            <a:spLocks noGrp="1"/>
          </p:cNvSpPr>
          <p:nvPr>
            <p:ph type="body" idx="1"/>
          </p:nvPr>
        </p:nvSpPr>
        <p:spPr>
          <a:xfrm>
            <a:off x="679606" y="4716464"/>
            <a:ext cx="5438464" cy="4467225"/>
          </a:xfrm>
          <a:prstGeom prst="rect">
            <a:avLst/>
          </a:prstGeom>
          <a:noFill/>
        </p:spPr>
        <p:txBody>
          <a:bodyPr/>
          <a:lstStyle/>
          <a:p>
            <a:endParaRPr lang="en-US" altLang="en-US" smtClean="0"/>
          </a:p>
        </p:txBody>
      </p:sp>
      <p:sp>
        <p:nvSpPr>
          <p:cNvPr id="188420" name="Foliennummernplatzhalter 3"/>
          <p:cNvSpPr txBox="1">
            <a:spLocks noGrp="1"/>
          </p:cNvSpPr>
          <p:nvPr/>
        </p:nvSpPr>
        <p:spPr bwMode="auto">
          <a:xfrm>
            <a:off x="3851099" y="9634539"/>
            <a:ext cx="2946576"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18" tIns="46259" rIns="92518" bIns="46259" anchor="b">
            <a:spAutoFit/>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pPr algn="r"/>
            <a:fld id="{75070D43-33E1-4885-9CCF-D11564CA5074}" type="slidenum">
              <a:rPr lang="de-DE" altLang="en-US" sz="1300">
                <a:latin typeface="Times New Roman" pitchFamily="18" charset="0"/>
              </a:rPr>
              <a:pPr algn="r"/>
              <a:t>32</a:t>
            </a:fld>
            <a:endParaRPr lang="de-DE" altLang="en-US" sz="130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Folienbildplatzhalter 1"/>
          <p:cNvSpPr>
            <a:spLocks noGrp="1" noRot="1" noChangeAspect="1" noTextEdit="1"/>
          </p:cNvSpPr>
          <p:nvPr>
            <p:ph type="sldImg"/>
          </p:nvPr>
        </p:nvSpPr>
        <p:spPr>
          <a:ln/>
        </p:spPr>
      </p:sp>
      <p:sp>
        <p:nvSpPr>
          <p:cNvPr id="198659" name="Notizenplatzhalter 2"/>
          <p:cNvSpPr>
            <a:spLocks noGrp="1"/>
          </p:cNvSpPr>
          <p:nvPr>
            <p:ph type="body" idx="1"/>
          </p:nvPr>
        </p:nvSpPr>
        <p:spPr>
          <a:xfrm>
            <a:off x="679606" y="4716464"/>
            <a:ext cx="5438464" cy="4467225"/>
          </a:xfrm>
          <a:prstGeom prst="rect">
            <a:avLst/>
          </a:prstGeom>
          <a:noFill/>
        </p:spPr>
        <p:txBody>
          <a:bodyPr/>
          <a:lstStyle/>
          <a:p>
            <a:endParaRPr lang="en-US" altLang="en-US" smtClean="0"/>
          </a:p>
        </p:txBody>
      </p:sp>
      <p:sp>
        <p:nvSpPr>
          <p:cNvPr id="198660" name="Foliennummernplatzhalter 3"/>
          <p:cNvSpPr txBox="1">
            <a:spLocks noGrp="1"/>
          </p:cNvSpPr>
          <p:nvPr/>
        </p:nvSpPr>
        <p:spPr bwMode="auto">
          <a:xfrm>
            <a:off x="3851099" y="9634749"/>
            <a:ext cx="2946576" cy="293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18" tIns="46259" rIns="92518" bIns="46259" anchor="b">
            <a:spAutoFit/>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pPr algn="r"/>
            <a:fld id="{FEE4C9FE-C201-4CDD-8EE5-DF75775705CC}" type="slidenum">
              <a:rPr lang="de-DE" altLang="en-US" sz="1300">
                <a:latin typeface="Times New Roman" pitchFamily="18" charset="0"/>
              </a:rPr>
              <a:pPr algn="r"/>
              <a:t>33</a:t>
            </a:fld>
            <a:endParaRPr lang="de-DE" altLang="en-US" sz="1300">
              <a:latin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Folienbildplatzhalter 1"/>
          <p:cNvSpPr>
            <a:spLocks noGrp="1" noRot="1" noChangeAspect="1" noTextEdit="1"/>
          </p:cNvSpPr>
          <p:nvPr>
            <p:ph type="sldImg"/>
          </p:nvPr>
        </p:nvSpPr>
        <p:spPr>
          <a:ln/>
        </p:spPr>
      </p:sp>
      <p:sp>
        <p:nvSpPr>
          <p:cNvPr id="199683" name="Notizenplatzhalter 2"/>
          <p:cNvSpPr>
            <a:spLocks noGrp="1"/>
          </p:cNvSpPr>
          <p:nvPr>
            <p:ph type="body" idx="1"/>
          </p:nvPr>
        </p:nvSpPr>
        <p:spPr>
          <a:xfrm>
            <a:off x="907760" y="4714876"/>
            <a:ext cx="4982156" cy="277813"/>
          </a:xfrm>
          <a:prstGeom prst="rect">
            <a:avLst/>
          </a:prstGeom>
          <a:noFill/>
        </p:spPr>
        <p:txBody>
          <a:bodyPr/>
          <a:lstStyle/>
          <a:p>
            <a:endParaRPr lang="de-DE" altLang="de-DE" smtClean="0"/>
          </a:p>
        </p:txBody>
      </p:sp>
      <p:sp>
        <p:nvSpPr>
          <p:cNvPr id="199684" name="Foliennummernplatzhalter 3"/>
          <p:cNvSpPr>
            <a:spLocks noGrp="1"/>
          </p:cNvSpPr>
          <p:nvPr>
            <p:ph type="sldNum" sz="quarter" idx="5"/>
          </p:nvPr>
        </p:nvSpPr>
        <p:spPr>
          <a:xfrm>
            <a:off x="3851275" y="9635466"/>
            <a:ext cx="2946400" cy="292759"/>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2B1BBB1A-FE0D-4725-AA63-785985FF072E}" type="slidenum">
              <a:rPr lang="de-DE" altLang="de-DE" sz="1300" smtClean="0">
                <a:latin typeface="Times New Roman" pitchFamily="18" charset="0"/>
              </a:rPr>
              <a:pPr/>
              <a:t>34</a:t>
            </a:fld>
            <a:endParaRPr lang="de-DE" altLang="de-DE" sz="1300" smtClean="0">
              <a:latin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Folienbildplatzhalter 1"/>
          <p:cNvSpPr>
            <a:spLocks noGrp="1" noRot="1" noChangeAspect="1" noTextEdit="1"/>
          </p:cNvSpPr>
          <p:nvPr>
            <p:ph type="sldImg"/>
          </p:nvPr>
        </p:nvSpPr>
        <p:spPr>
          <a:ln/>
        </p:spPr>
      </p:sp>
      <p:sp>
        <p:nvSpPr>
          <p:cNvPr id="200707" name="Notizenplatzhalter 2"/>
          <p:cNvSpPr>
            <a:spLocks noGrp="1"/>
          </p:cNvSpPr>
          <p:nvPr>
            <p:ph type="body" idx="1"/>
          </p:nvPr>
        </p:nvSpPr>
        <p:spPr>
          <a:xfrm>
            <a:off x="679606" y="4716464"/>
            <a:ext cx="5438464" cy="4467225"/>
          </a:xfrm>
          <a:prstGeom prst="rect">
            <a:avLst/>
          </a:prstGeom>
          <a:noFill/>
        </p:spPr>
        <p:txBody>
          <a:bodyPr/>
          <a:lstStyle/>
          <a:p>
            <a:endParaRPr lang="en-US" altLang="en-US" smtClean="0"/>
          </a:p>
        </p:txBody>
      </p:sp>
      <p:sp>
        <p:nvSpPr>
          <p:cNvPr id="200708" name="Foliennummernplatzhalter 3"/>
          <p:cNvSpPr txBox="1">
            <a:spLocks noGrp="1"/>
          </p:cNvSpPr>
          <p:nvPr/>
        </p:nvSpPr>
        <p:spPr bwMode="auto">
          <a:xfrm>
            <a:off x="3851099" y="9634539"/>
            <a:ext cx="2946576"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18" tIns="46259" rIns="92518" bIns="46259" anchor="b">
            <a:spAutoFit/>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pPr algn="r"/>
            <a:fld id="{DD316EF2-1B60-4330-B364-2896BE8B8742}" type="slidenum">
              <a:rPr lang="de-DE" altLang="en-US" sz="1300">
                <a:latin typeface="Times New Roman" pitchFamily="18" charset="0"/>
              </a:rPr>
              <a:pPr algn="r"/>
              <a:t>35</a:t>
            </a:fld>
            <a:endParaRPr lang="de-DE" altLang="en-US" sz="1300">
              <a:latin typeface="Times New Roman"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Folienbildplatzhalter 1"/>
          <p:cNvSpPr>
            <a:spLocks noGrp="1" noRot="1" noChangeAspect="1" noTextEdit="1"/>
          </p:cNvSpPr>
          <p:nvPr>
            <p:ph type="sldImg"/>
          </p:nvPr>
        </p:nvSpPr>
        <p:spPr>
          <a:ln/>
        </p:spPr>
      </p:sp>
      <p:sp>
        <p:nvSpPr>
          <p:cNvPr id="201731" name="Notizenplatzhalter 2"/>
          <p:cNvSpPr>
            <a:spLocks noGrp="1"/>
          </p:cNvSpPr>
          <p:nvPr>
            <p:ph type="body" idx="1"/>
          </p:nvPr>
        </p:nvSpPr>
        <p:spPr>
          <a:xfrm>
            <a:off x="907760" y="4714876"/>
            <a:ext cx="4982156" cy="277813"/>
          </a:xfrm>
          <a:prstGeom prst="rect">
            <a:avLst/>
          </a:prstGeom>
          <a:noFill/>
        </p:spPr>
        <p:txBody>
          <a:bodyPr/>
          <a:lstStyle/>
          <a:p>
            <a:endParaRPr lang="en-US" altLang="en-US" smtClean="0"/>
          </a:p>
        </p:txBody>
      </p:sp>
      <p:sp>
        <p:nvSpPr>
          <p:cNvPr id="201732" name="Foliennummernplatzhalter 3"/>
          <p:cNvSpPr>
            <a:spLocks noGrp="1"/>
          </p:cNvSpPr>
          <p:nvPr>
            <p:ph type="sldNum" sz="quarter" idx="5"/>
          </p:nvPr>
        </p:nvSpPr>
        <p:spPr>
          <a:noFill/>
        </p:spPr>
        <p:txBody>
          <a:bodyPr/>
          <a:lstStyle>
            <a:lvl1pPr defTabSz="917575">
              <a:defRPr sz="1200">
                <a:solidFill>
                  <a:schemeClr val="tx1"/>
                </a:solidFill>
                <a:latin typeface="Arial" charset="0"/>
              </a:defRPr>
            </a:lvl1pPr>
            <a:lvl2pPr marL="742950" indent="-285750" defTabSz="917575">
              <a:defRPr sz="1200">
                <a:solidFill>
                  <a:schemeClr val="tx1"/>
                </a:solidFill>
                <a:latin typeface="Arial" charset="0"/>
              </a:defRPr>
            </a:lvl2pPr>
            <a:lvl3pPr marL="1143000" indent="-228600" defTabSz="917575">
              <a:defRPr sz="1200">
                <a:solidFill>
                  <a:schemeClr val="tx1"/>
                </a:solidFill>
                <a:latin typeface="Arial" charset="0"/>
              </a:defRPr>
            </a:lvl3pPr>
            <a:lvl4pPr marL="1600200" indent="-228600" defTabSz="917575">
              <a:defRPr sz="1200">
                <a:solidFill>
                  <a:schemeClr val="tx1"/>
                </a:solidFill>
                <a:latin typeface="Arial" charset="0"/>
              </a:defRPr>
            </a:lvl4pPr>
            <a:lvl5pPr marL="2057400" indent="-228600" defTabSz="917575">
              <a:defRPr sz="1200">
                <a:solidFill>
                  <a:schemeClr val="tx1"/>
                </a:solidFill>
                <a:latin typeface="Arial" charset="0"/>
              </a:defRPr>
            </a:lvl5pPr>
            <a:lvl6pPr marL="2514600" indent="-228600" defTabSz="917575" eaLnBrk="0" fontAlgn="base" hangingPunct="0">
              <a:spcBef>
                <a:spcPct val="50000"/>
              </a:spcBef>
              <a:spcAft>
                <a:spcPct val="0"/>
              </a:spcAft>
              <a:defRPr sz="1200">
                <a:solidFill>
                  <a:schemeClr val="tx1"/>
                </a:solidFill>
                <a:latin typeface="Arial" charset="0"/>
              </a:defRPr>
            </a:lvl6pPr>
            <a:lvl7pPr marL="2971800" indent="-228600" defTabSz="917575" eaLnBrk="0" fontAlgn="base" hangingPunct="0">
              <a:spcBef>
                <a:spcPct val="50000"/>
              </a:spcBef>
              <a:spcAft>
                <a:spcPct val="0"/>
              </a:spcAft>
              <a:defRPr sz="1200">
                <a:solidFill>
                  <a:schemeClr val="tx1"/>
                </a:solidFill>
                <a:latin typeface="Arial" charset="0"/>
              </a:defRPr>
            </a:lvl7pPr>
            <a:lvl8pPr marL="3429000" indent="-228600" defTabSz="917575" eaLnBrk="0" fontAlgn="base" hangingPunct="0">
              <a:spcBef>
                <a:spcPct val="50000"/>
              </a:spcBef>
              <a:spcAft>
                <a:spcPct val="0"/>
              </a:spcAft>
              <a:defRPr sz="1200">
                <a:solidFill>
                  <a:schemeClr val="tx1"/>
                </a:solidFill>
                <a:latin typeface="Arial" charset="0"/>
              </a:defRPr>
            </a:lvl8pPr>
            <a:lvl9pPr marL="3886200" indent="-228600" defTabSz="917575" eaLnBrk="0" fontAlgn="base" hangingPunct="0">
              <a:spcBef>
                <a:spcPct val="50000"/>
              </a:spcBef>
              <a:spcAft>
                <a:spcPct val="0"/>
              </a:spcAft>
              <a:defRPr sz="1200">
                <a:solidFill>
                  <a:schemeClr val="tx1"/>
                </a:solidFill>
                <a:latin typeface="Arial" charset="0"/>
              </a:defRPr>
            </a:lvl9pPr>
          </a:lstStyle>
          <a:p>
            <a:fld id="{8EDD3478-6BC8-426E-8079-F9617D44E9EA}" type="slidenum">
              <a:rPr lang="de-DE" altLang="en-US" smtClean="0">
                <a:latin typeface="Times New Roman" pitchFamily="18" charset="0"/>
              </a:rPr>
              <a:pPr/>
              <a:t>36</a:t>
            </a:fld>
            <a:endParaRPr lang="de-DE" altLang="en-US" smtClean="0">
              <a:latin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Folienbildplatzhalter 1"/>
          <p:cNvSpPr>
            <a:spLocks noGrp="1" noRot="1" noChangeAspect="1" noTextEdit="1"/>
          </p:cNvSpPr>
          <p:nvPr>
            <p:ph type="sldImg"/>
          </p:nvPr>
        </p:nvSpPr>
        <p:spPr>
          <a:ln/>
        </p:spPr>
      </p:sp>
      <p:sp>
        <p:nvSpPr>
          <p:cNvPr id="204803" name="Notizenplatzhalter 2"/>
          <p:cNvSpPr>
            <a:spLocks noGrp="1"/>
          </p:cNvSpPr>
          <p:nvPr>
            <p:ph type="body" idx="1"/>
          </p:nvPr>
        </p:nvSpPr>
        <p:spPr>
          <a:xfrm>
            <a:off x="679606" y="4716464"/>
            <a:ext cx="5438464" cy="4467225"/>
          </a:xfrm>
          <a:prstGeom prst="rect">
            <a:avLst/>
          </a:prstGeom>
          <a:noFill/>
        </p:spPr>
        <p:txBody>
          <a:bodyPr/>
          <a:lstStyle/>
          <a:p>
            <a:endParaRPr lang="en-US" altLang="en-US" smtClean="0"/>
          </a:p>
        </p:txBody>
      </p:sp>
      <p:sp>
        <p:nvSpPr>
          <p:cNvPr id="204804" name="Foliennummernplatzhalter 3"/>
          <p:cNvSpPr txBox="1">
            <a:spLocks noGrp="1"/>
          </p:cNvSpPr>
          <p:nvPr/>
        </p:nvSpPr>
        <p:spPr bwMode="auto">
          <a:xfrm>
            <a:off x="3851099" y="9634749"/>
            <a:ext cx="2946576" cy="293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18" tIns="46259" rIns="92518" bIns="46259" anchor="b">
            <a:spAutoFit/>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pPr algn="r"/>
            <a:fld id="{302B6F29-4A5C-413D-8468-CE17300C32B2}" type="slidenum">
              <a:rPr lang="de-DE" altLang="en-US" sz="1300">
                <a:latin typeface="Times New Roman" pitchFamily="18" charset="0"/>
              </a:rPr>
              <a:pPr algn="r"/>
              <a:t>37</a:t>
            </a:fld>
            <a:endParaRPr lang="de-DE" altLang="en-US" sz="1300">
              <a:latin typeface="Times New Roman"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Folienbildplatzhalter 1"/>
          <p:cNvSpPr>
            <a:spLocks noGrp="1" noRot="1" noChangeAspect="1" noTextEdit="1"/>
          </p:cNvSpPr>
          <p:nvPr>
            <p:ph type="sldImg"/>
          </p:nvPr>
        </p:nvSpPr>
        <p:spPr>
          <a:ln/>
        </p:spPr>
      </p:sp>
      <p:sp>
        <p:nvSpPr>
          <p:cNvPr id="205827" name="Notizenplatzhalter 2"/>
          <p:cNvSpPr>
            <a:spLocks noGrp="1"/>
          </p:cNvSpPr>
          <p:nvPr>
            <p:ph type="body" idx="1"/>
          </p:nvPr>
        </p:nvSpPr>
        <p:spPr>
          <a:xfrm>
            <a:off x="679606" y="4716464"/>
            <a:ext cx="5438464" cy="4467225"/>
          </a:xfrm>
          <a:prstGeom prst="rect">
            <a:avLst/>
          </a:prstGeom>
          <a:noFill/>
        </p:spPr>
        <p:txBody>
          <a:bodyPr/>
          <a:lstStyle/>
          <a:p>
            <a:endParaRPr lang="en-US" altLang="en-US" smtClean="0"/>
          </a:p>
        </p:txBody>
      </p:sp>
      <p:sp>
        <p:nvSpPr>
          <p:cNvPr id="205828" name="Foliennummernplatzhalter 3"/>
          <p:cNvSpPr txBox="1">
            <a:spLocks noGrp="1"/>
          </p:cNvSpPr>
          <p:nvPr/>
        </p:nvSpPr>
        <p:spPr bwMode="auto">
          <a:xfrm>
            <a:off x="3851099" y="9634539"/>
            <a:ext cx="2946576"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18" tIns="46259" rIns="92518" bIns="46259" anchor="b">
            <a:spAutoFit/>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pPr algn="r"/>
            <a:fld id="{A56D6C8A-28BB-4C86-933F-BB9EDEF9E1F5}" type="slidenum">
              <a:rPr lang="de-DE" altLang="en-US" sz="1300">
                <a:latin typeface="Times New Roman" pitchFamily="18" charset="0"/>
              </a:rPr>
              <a:pPr algn="r"/>
              <a:t>38</a:t>
            </a:fld>
            <a:endParaRPr lang="de-DE" altLang="en-US" sz="1300">
              <a:latin typeface="Times New Roman"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Folienbildplatzhalter 1"/>
          <p:cNvSpPr>
            <a:spLocks noGrp="1" noRot="1" noChangeAspect="1" noTextEdit="1"/>
          </p:cNvSpPr>
          <p:nvPr>
            <p:ph type="sldImg"/>
          </p:nvPr>
        </p:nvSpPr>
        <p:spPr>
          <a:ln/>
        </p:spPr>
      </p:sp>
      <p:sp>
        <p:nvSpPr>
          <p:cNvPr id="207875" name="Notizenplatzhalter 2"/>
          <p:cNvSpPr>
            <a:spLocks noGrp="1"/>
          </p:cNvSpPr>
          <p:nvPr>
            <p:ph type="body" idx="1"/>
          </p:nvPr>
        </p:nvSpPr>
        <p:spPr>
          <a:xfrm>
            <a:off x="679606" y="4716464"/>
            <a:ext cx="5438464" cy="4467225"/>
          </a:xfrm>
          <a:prstGeom prst="rect">
            <a:avLst/>
          </a:prstGeom>
          <a:noFill/>
        </p:spPr>
        <p:txBody>
          <a:bodyPr/>
          <a:lstStyle/>
          <a:p>
            <a:endParaRPr lang="en-US" altLang="en-US" smtClean="0"/>
          </a:p>
        </p:txBody>
      </p:sp>
      <p:sp>
        <p:nvSpPr>
          <p:cNvPr id="207876" name="Foliennummernplatzhalter 3"/>
          <p:cNvSpPr txBox="1">
            <a:spLocks noGrp="1"/>
          </p:cNvSpPr>
          <p:nvPr/>
        </p:nvSpPr>
        <p:spPr bwMode="auto">
          <a:xfrm>
            <a:off x="3851099" y="9634749"/>
            <a:ext cx="2946576" cy="293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18" tIns="46259" rIns="92518" bIns="46259" anchor="b">
            <a:spAutoFit/>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pPr algn="r"/>
            <a:fld id="{9171DF97-0804-4CFD-A397-1443529E0C40}" type="slidenum">
              <a:rPr lang="de-DE" altLang="en-US" sz="1300">
                <a:latin typeface="Times New Roman" pitchFamily="18" charset="0"/>
              </a:rPr>
              <a:pPr algn="r"/>
              <a:t>39</a:t>
            </a:fld>
            <a:endParaRPr lang="de-DE" altLang="en-US" sz="1300">
              <a:latin typeface="Times New Roman"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Folienbildplatzhalter 1"/>
          <p:cNvSpPr>
            <a:spLocks noGrp="1" noRot="1" noChangeAspect="1" noTextEdit="1"/>
          </p:cNvSpPr>
          <p:nvPr>
            <p:ph type="sldImg"/>
          </p:nvPr>
        </p:nvSpPr>
        <p:spPr>
          <a:ln/>
        </p:spPr>
      </p:sp>
      <p:sp>
        <p:nvSpPr>
          <p:cNvPr id="208899" name="Notizenplatzhalter 2"/>
          <p:cNvSpPr>
            <a:spLocks noGrp="1"/>
          </p:cNvSpPr>
          <p:nvPr>
            <p:ph type="body" idx="1"/>
          </p:nvPr>
        </p:nvSpPr>
        <p:spPr>
          <a:xfrm>
            <a:off x="679606" y="4716464"/>
            <a:ext cx="5438464" cy="4467225"/>
          </a:xfrm>
          <a:prstGeom prst="rect">
            <a:avLst/>
          </a:prstGeom>
          <a:noFill/>
        </p:spPr>
        <p:txBody>
          <a:bodyPr/>
          <a:lstStyle/>
          <a:p>
            <a:endParaRPr lang="en-US" altLang="en-US" smtClean="0"/>
          </a:p>
        </p:txBody>
      </p:sp>
      <p:sp>
        <p:nvSpPr>
          <p:cNvPr id="208900" name="Foliennummernplatzhalter 3"/>
          <p:cNvSpPr txBox="1">
            <a:spLocks noGrp="1"/>
          </p:cNvSpPr>
          <p:nvPr/>
        </p:nvSpPr>
        <p:spPr bwMode="auto">
          <a:xfrm>
            <a:off x="3851099" y="9634539"/>
            <a:ext cx="2946576"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18" tIns="46259" rIns="92518" bIns="46259" anchor="b">
            <a:spAutoFit/>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pPr algn="r"/>
            <a:fld id="{3E138DA2-AC7B-4BBA-95D8-15174C924CF5}" type="slidenum">
              <a:rPr lang="de-DE" altLang="en-US" sz="1300">
                <a:latin typeface="Times New Roman" pitchFamily="18" charset="0"/>
              </a:rPr>
              <a:pPr algn="r"/>
              <a:t>40</a:t>
            </a:fld>
            <a:endParaRPr lang="de-DE" altLang="en-US" sz="130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lienbildplatzhalter 1"/>
          <p:cNvSpPr>
            <a:spLocks noGrp="1" noRot="1" noChangeAspect="1" noTextEdit="1"/>
          </p:cNvSpPr>
          <p:nvPr>
            <p:ph type="sldImg"/>
          </p:nvPr>
        </p:nvSpPr>
        <p:spPr>
          <a:ln/>
        </p:spPr>
      </p:sp>
      <p:sp>
        <p:nvSpPr>
          <p:cNvPr id="92163" name="Notizenplatzhalter 2"/>
          <p:cNvSpPr>
            <a:spLocks noGrp="1"/>
          </p:cNvSpPr>
          <p:nvPr>
            <p:ph type="body" idx="1"/>
          </p:nvPr>
        </p:nvSpPr>
        <p:spPr bwMode="auto">
          <a:xfrm>
            <a:off x="908050" y="4714875"/>
            <a:ext cx="4981575"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92164" name="Foliennummernplatzhalter 3"/>
          <p:cNvSpPr>
            <a:spLocks noGrp="1"/>
          </p:cNvSpPr>
          <p:nvPr>
            <p:ph type="sldNum" sz="quarter" idx="5"/>
          </p:nvPr>
        </p:nvSpPr>
        <p:spPr>
          <a:xfrm>
            <a:off x="3851275" y="9636125"/>
            <a:ext cx="2946400" cy="292100"/>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A5F09165-B1B7-4437-8ACC-9A3ABD9332AA}" type="slidenum">
              <a:rPr lang="de-DE" altLang="de-DE" sz="1300" smtClean="0">
                <a:latin typeface="Times New Roman" pitchFamily="18" charset="0"/>
              </a:rPr>
              <a:pPr/>
              <a:t>5</a:t>
            </a:fld>
            <a:endParaRPr lang="de-DE" altLang="de-DE" sz="1300" smtClean="0">
              <a:latin typeface="Times New Roman"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Folienbildplatzhalter 1"/>
          <p:cNvSpPr>
            <a:spLocks noGrp="1" noRot="1" noChangeAspect="1" noTextEdit="1"/>
          </p:cNvSpPr>
          <p:nvPr>
            <p:ph type="sldImg"/>
          </p:nvPr>
        </p:nvSpPr>
        <p:spPr>
          <a:ln/>
        </p:spPr>
      </p:sp>
      <p:sp>
        <p:nvSpPr>
          <p:cNvPr id="209923" name="Notizenplatzhalter 2"/>
          <p:cNvSpPr>
            <a:spLocks noGrp="1"/>
          </p:cNvSpPr>
          <p:nvPr>
            <p:ph type="body" idx="1"/>
          </p:nvPr>
        </p:nvSpPr>
        <p:spPr>
          <a:xfrm>
            <a:off x="907760" y="4714876"/>
            <a:ext cx="4982156" cy="277813"/>
          </a:xfrm>
          <a:prstGeom prst="rect">
            <a:avLst/>
          </a:prstGeom>
          <a:noFill/>
        </p:spPr>
        <p:txBody>
          <a:bodyPr/>
          <a:lstStyle/>
          <a:p>
            <a:endParaRPr lang="de-DE" altLang="de-DE" smtClean="0"/>
          </a:p>
        </p:txBody>
      </p:sp>
      <p:sp>
        <p:nvSpPr>
          <p:cNvPr id="209924" name="Foliennummernplatzhalter 3"/>
          <p:cNvSpPr>
            <a:spLocks noGrp="1"/>
          </p:cNvSpPr>
          <p:nvPr>
            <p:ph type="sldNum" sz="quarter" idx="5"/>
          </p:nvPr>
        </p:nvSpPr>
        <p:spPr>
          <a:xfrm>
            <a:off x="3851275" y="9635466"/>
            <a:ext cx="2946400" cy="292759"/>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B98A3D7E-92D4-43F3-8292-667CB29738B5}" type="slidenum">
              <a:rPr lang="de-DE" altLang="de-DE" sz="1300" smtClean="0">
                <a:latin typeface="Times New Roman" pitchFamily="18" charset="0"/>
              </a:rPr>
              <a:pPr/>
              <a:t>41</a:t>
            </a:fld>
            <a:endParaRPr lang="de-DE" altLang="de-DE" sz="1300" smtClean="0">
              <a:latin typeface="Times New Roman" pitchFamily="18"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Folienbildplatzhalter 1"/>
          <p:cNvSpPr>
            <a:spLocks noGrp="1" noRot="1" noChangeAspect="1" noTextEdit="1"/>
          </p:cNvSpPr>
          <p:nvPr>
            <p:ph type="sldImg"/>
          </p:nvPr>
        </p:nvSpPr>
        <p:spPr>
          <a:ln/>
        </p:spPr>
      </p:sp>
      <p:sp>
        <p:nvSpPr>
          <p:cNvPr id="212995" name="Notizenplatzhalter 2"/>
          <p:cNvSpPr>
            <a:spLocks noGrp="1"/>
          </p:cNvSpPr>
          <p:nvPr>
            <p:ph type="body" idx="1"/>
          </p:nvPr>
        </p:nvSpPr>
        <p:spPr>
          <a:xfrm>
            <a:off x="679606" y="4716464"/>
            <a:ext cx="5438464" cy="4467225"/>
          </a:xfrm>
          <a:prstGeom prst="rect">
            <a:avLst/>
          </a:prstGeom>
          <a:noFill/>
        </p:spPr>
        <p:txBody>
          <a:bodyPr/>
          <a:lstStyle/>
          <a:p>
            <a:endParaRPr lang="en-US" altLang="en-US" smtClean="0"/>
          </a:p>
        </p:txBody>
      </p:sp>
      <p:sp>
        <p:nvSpPr>
          <p:cNvPr id="212996" name="Foliennummernplatzhalter 3"/>
          <p:cNvSpPr>
            <a:spLocks noGrp="1"/>
          </p:cNvSpPr>
          <p:nvPr>
            <p:ph type="sldNum" sz="quarter" idx="5"/>
          </p:nvPr>
        </p:nvSpPr>
        <p:spPr>
          <a:xfrm>
            <a:off x="3851275" y="9635466"/>
            <a:ext cx="2946400" cy="292759"/>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848E2664-5A23-4BD3-BCA8-0D2636A20081}" type="slidenum">
              <a:rPr lang="de-DE" altLang="en-US" sz="1300" smtClean="0">
                <a:latin typeface="Times New Roman" pitchFamily="18" charset="0"/>
              </a:rPr>
              <a:pPr/>
              <a:t>42</a:t>
            </a:fld>
            <a:endParaRPr lang="de-DE" altLang="en-US" sz="1300" smtClean="0">
              <a:latin typeface="Times New Roman" pitchFamily="18"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Folienbildplatzhalter 1"/>
          <p:cNvSpPr>
            <a:spLocks noGrp="1" noRot="1" noChangeAspect="1" noTextEdit="1"/>
          </p:cNvSpPr>
          <p:nvPr>
            <p:ph type="sldImg"/>
          </p:nvPr>
        </p:nvSpPr>
        <p:spPr>
          <a:ln/>
        </p:spPr>
      </p:sp>
      <p:sp>
        <p:nvSpPr>
          <p:cNvPr id="214019" name="Notizenplatzhalter 2"/>
          <p:cNvSpPr>
            <a:spLocks noGrp="1"/>
          </p:cNvSpPr>
          <p:nvPr>
            <p:ph type="body" idx="1"/>
          </p:nvPr>
        </p:nvSpPr>
        <p:spPr>
          <a:xfrm>
            <a:off x="679606" y="4716464"/>
            <a:ext cx="5438464" cy="4467225"/>
          </a:xfrm>
          <a:prstGeom prst="rect">
            <a:avLst/>
          </a:prstGeom>
          <a:noFill/>
        </p:spPr>
        <p:txBody>
          <a:bodyPr/>
          <a:lstStyle/>
          <a:p>
            <a:endParaRPr lang="de-DE" altLang="de-DE" smtClean="0"/>
          </a:p>
        </p:txBody>
      </p:sp>
      <p:sp>
        <p:nvSpPr>
          <p:cNvPr id="214020" name="Foliennummernplatzhalter 3"/>
          <p:cNvSpPr>
            <a:spLocks noGrp="1"/>
          </p:cNvSpPr>
          <p:nvPr>
            <p:ph type="sldNum" sz="quarter" idx="5"/>
          </p:nvPr>
        </p:nvSpPr>
        <p:spPr>
          <a:xfrm>
            <a:off x="3851275" y="9635466"/>
            <a:ext cx="2946400" cy="292759"/>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2E25B51F-DC57-4FEC-8432-AF0B6FB91CFC}" type="slidenum">
              <a:rPr lang="de-DE" altLang="de-DE" sz="1300" smtClean="0">
                <a:latin typeface="Times New Roman" pitchFamily="18" charset="0"/>
              </a:rPr>
              <a:pPr/>
              <a:t>43</a:t>
            </a:fld>
            <a:endParaRPr lang="de-DE" altLang="de-DE" sz="1300" smtClean="0">
              <a:latin typeface="Times New Roman" pitchFamily="18"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Folienbildplatzhalter 1"/>
          <p:cNvSpPr>
            <a:spLocks noGrp="1" noRot="1" noChangeAspect="1" noTextEdit="1"/>
          </p:cNvSpPr>
          <p:nvPr>
            <p:ph type="sldImg"/>
          </p:nvPr>
        </p:nvSpPr>
        <p:spPr>
          <a:ln/>
        </p:spPr>
      </p:sp>
      <p:sp>
        <p:nvSpPr>
          <p:cNvPr id="217091" name="Notizenplatzhalter 2"/>
          <p:cNvSpPr>
            <a:spLocks noGrp="1"/>
          </p:cNvSpPr>
          <p:nvPr>
            <p:ph type="body" idx="1"/>
          </p:nvPr>
        </p:nvSpPr>
        <p:spPr>
          <a:xfrm>
            <a:off x="679606" y="4716464"/>
            <a:ext cx="5438464" cy="4467225"/>
          </a:xfrm>
          <a:prstGeom prst="rect">
            <a:avLst/>
          </a:prstGeom>
          <a:noFill/>
        </p:spPr>
        <p:txBody>
          <a:bodyPr/>
          <a:lstStyle/>
          <a:p>
            <a:endParaRPr lang="en-US" altLang="en-US" smtClean="0"/>
          </a:p>
        </p:txBody>
      </p:sp>
      <p:sp>
        <p:nvSpPr>
          <p:cNvPr id="217092" name="Foliennummernplatzhalter 3"/>
          <p:cNvSpPr txBox="1">
            <a:spLocks noGrp="1"/>
          </p:cNvSpPr>
          <p:nvPr/>
        </p:nvSpPr>
        <p:spPr bwMode="auto">
          <a:xfrm>
            <a:off x="3851099" y="9634749"/>
            <a:ext cx="2946576" cy="293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18" tIns="46259" rIns="92518" bIns="46259" anchor="b">
            <a:spAutoFit/>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pPr algn="r"/>
            <a:fld id="{47904A15-5CCF-43E4-A1EA-753B895CF115}" type="slidenum">
              <a:rPr lang="de-DE" altLang="en-US" sz="1300">
                <a:latin typeface="Times New Roman" pitchFamily="18" charset="0"/>
              </a:rPr>
              <a:pPr algn="r"/>
              <a:t>44</a:t>
            </a:fld>
            <a:endParaRPr lang="de-DE" altLang="en-US" sz="1300">
              <a:latin typeface="Times New Roman" pitchFamily="18"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Folienbildplatzhalter 1"/>
          <p:cNvSpPr>
            <a:spLocks noGrp="1" noRot="1" noChangeAspect="1" noTextEdit="1"/>
          </p:cNvSpPr>
          <p:nvPr>
            <p:ph type="sldImg"/>
          </p:nvPr>
        </p:nvSpPr>
        <p:spPr>
          <a:ln/>
        </p:spPr>
      </p:sp>
      <p:sp>
        <p:nvSpPr>
          <p:cNvPr id="218115" name="Notizenplatzhalter 2"/>
          <p:cNvSpPr>
            <a:spLocks noGrp="1"/>
          </p:cNvSpPr>
          <p:nvPr>
            <p:ph type="body" idx="1"/>
          </p:nvPr>
        </p:nvSpPr>
        <p:spPr>
          <a:xfrm>
            <a:off x="907760" y="4714875"/>
            <a:ext cx="4982156" cy="279400"/>
          </a:xfrm>
          <a:prstGeom prst="rect">
            <a:avLst/>
          </a:prstGeom>
          <a:noFill/>
        </p:spPr>
        <p:txBody>
          <a:bodyPr/>
          <a:lstStyle/>
          <a:p>
            <a:endParaRPr lang="de-DE" altLang="de-DE" smtClean="0"/>
          </a:p>
        </p:txBody>
      </p:sp>
      <p:sp>
        <p:nvSpPr>
          <p:cNvPr id="218116" name="Foliennummernplatzhalter 3"/>
          <p:cNvSpPr>
            <a:spLocks noGrp="1"/>
          </p:cNvSpPr>
          <p:nvPr>
            <p:ph type="sldNum" sz="quarter" idx="5"/>
          </p:nvPr>
        </p:nvSpPr>
        <p:spPr>
          <a:xfrm>
            <a:off x="3851275" y="9635466"/>
            <a:ext cx="2946400" cy="292759"/>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6D2D08CD-9A95-4B4B-ADE7-F2F513589D90}" type="slidenum">
              <a:rPr lang="de-DE" altLang="de-DE" sz="1300" smtClean="0">
                <a:latin typeface="Times New Roman" pitchFamily="18" charset="0"/>
              </a:rPr>
              <a:pPr/>
              <a:t>45</a:t>
            </a:fld>
            <a:endParaRPr lang="de-DE" altLang="de-DE" sz="1300" smtClean="0">
              <a:latin typeface="Times New Roman" pitchFamily="18"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Folienbildplatzhalter 1"/>
          <p:cNvSpPr>
            <a:spLocks noGrp="1" noRot="1" noChangeAspect="1" noTextEdit="1"/>
          </p:cNvSpPr>
          <p:nvPr>
            <p:ph type="sldImg"/>
          </p:nvPr>
        </p:nvSpPr>
        <p:spPr>
          <a:ln/>
        </p:spPr>
      </p:sp>
      <p:sp>
        <p:nvSpPr>
          <p:cNvPr id="220163" name="Notizenplatzhalter 2"/>
          <p:cNvSpPr>
            <a:spLocks noGrp="1"/>
          </p:cNvSpPr>
          <p:nvPr>
            <p:ph type="body" idx="1"/>
          </p:nvPr>
        </p:nvSpPr>
        <p:spPr>
          <a:xfrm>
            <a:off x="679606" y="4716464"/>
            <a:ext cx="5438464" cy="4467225"/>
          </a:xfrm>
          <a:prstGeom prst="rect">
            <a:avLst/>
          </a:prstGeom>
          <a:noFill/>
        </p:spPr>
        <p:txBody>
          <a:bodyPr/>
          <a:lstStyle/>
          <a:p>
            <a:endParaRPr lang="en-US" altLang="en-US" smtClean="0"/>
          </a:p>
        </p:txBody>
      </p:sp>
      <p:sp>
        <p:nvSpPr>
          <p:cNvPr id="220164" name="Foliennummernplatzhalter 3"/>
          <p:cNvSpPr>
            <a:spLocks noGrp="1"/>
          </p:cNvSpPr>
          <p:nvPr>
            <p:ph type="sldNum" sz="quarter" idx="5"/>
          </p:nvPr>
        </p:nvSpPr>
        <p:spPr>
          <a:xfrm>
            <a:off x="3851275" y="9635466"/>
            <a:ext cx="2946400" cy="292759"/>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63C1A243-C92D-424D-8735-794A03D2D2C3}" type="slidenum">
              <a:rPr lang="de-DE" altLang="en-US" sz="1300" smtClean="0">
                <a:latin typeface="Times New Roman" pitchFamily="18" charset="0"/>
              </a:rPr>
              <a:pPr/>
              <a:t>46</a:t>
            </a:fld>
            <a:endParaRPr lang="de-DE" altLang="en-US" sz="1300" smtClean="0">
              <a:latin typeface="Times New Roman" pitchFamily="18"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lienbildplatzhalter 1"/>
          <p:cNvSpPr>
            <a:spLocks noGrp="1" noRot="1" noChangeAspect="1" noTextEdit="1"/>
          </p:cNvSpPr>
          <p:nvPr>
            <p:ph type="sldImg"/>
          </p:nvPr>
        </p:nvSpPr>
        <p:spPr>
          <a:ln/>
        </p:spPr>
      </p:sp>
      <p:sp>
        <p:nvSpPr>
          <p:cNvPr id="92163" name="Notizenplatzhalter 2"/>
          <p:cNvSpPr>
            <a:spLocks noGrp="1"/>
          </p:cNvSpPr>
          <p:nvPr>
            <p:ph type="body" idx="1"/>
          </p:nvPr>
        </p:nvSpPr>
        <p:spPr bwMode="auto">
          <a:xfrm>
            <a:off x="908050" y="4714875"/>
            <a:ext cx="4981575"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92164" name="Foliennummernplatzhalter 3"/>
          <p:cNvSpPr>
            <a:spLocks noGrp="1"/>
          </p:cNvSpPr>
          <p:nvPr>
            <p:ph type="sldNum" sz="quarter" idx="5"/>
          </p:nvPr>
        </p:nvSpPr>
        <p:spPr>
          <a:xfrm>
            <a:off x="3851275" y="9636125"/>
            <a:ext cx="2946400" cy="292100"/>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A5F09165-B1B7-4437-8ACC-9A3ABD9332AA}" type="slidenum">
              <a:rPr lang="de-DE" altLang="de-DE" sz="1300" smtClean="0">
                <a:latin typeface="Times New Roman" pitchFamily="18" charset="0"/>
              </a:rPr>
              <a:pPr/>
              <a:t>47</a:t>
            </a:fld>
            <a:endParaRPr lang="de-DE" altLang="de-DE" sz="1300" smtClean="0">
              <a:latin typeface="Times New Roman" pitchFamily="18"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bildplatzhalter 1"/>
          <p:cNvSpPr>
            <a:spLocks noGrp="1" noRot="1" noChangeAspect="1" noTextEdit="1"/>
          </p:cNvSpPr>
          <p:nvPr>
            <p:ph type="sldImg"/>
          </p:nvPr>
        </p:nvSpPr>
        <p:spPr>
          <a:xfrm>
            <a:off x="917575" y="744538"/>
            <a:ext cx="4964113" cy="3722687"/>
          </a:xfrm>
          <a:ln/>
        </p:spPr>
      </p:sp>
      <p:sp>
        <p:nvSpPr>
          <p:cNvPr id="10243" name="Notizenplatzhalter 2"/>
          <p:cNvSpPr>
            <a:spLocks noGrp="1"/>
          </p:cNvSpPr>
          <p:nvPr>
            <p:ph type="body" idx="1"/>
          </p:nvPr>
        </p:nvSpPr>
        <p:spPr>
          <a:xfrm>
            <a:off x="907760" y="4716463"/>
            <a:ext cx="4982156" cy="277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00" tIns="46250" rIns="92500" bIns="46250"/>
          <a:lstStyle/>
          <a:p>
            <a:endParaRPr lang="de-DE" altLang="de-DE" smtClean="0"/>
          </a:p>
        </p:txBody>
      </p:sp>
      <p:sp>
        <p:nvSpPr>
          <p:cNvPr id="10244" name="Foliennummernplatzhalter 3"/>
          <p:cNvSpPr txBox="1">
            <a:spLocks noGrp="1"/>
          </p:cNvSpPr>
          <p:nvPr/>
        </p:nvSpPr>
        <p:spPr bwMode="auto">
          <a:xfrm>
            <a:off x="3851099" y="9625013"/>
            <a:ext cx="2946576"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00" tIns="46250" rIns="92500" bIns="46250" anchor="b">
            <a:spAutoFit/>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pPr algn="r"/>
            <a:fld id="{6ED58F7D-0591-42B5-9837-7ED65019FF87}" type="slidenum">
              <a:rPr lang="de-DE" altLang="de-DE" sz="1300">
                <a:latin typeface="Times New Roman" pitchFamily="18" charset="0"/>
              </a:rPr>
              <a:pPr algn="r"/>
              <a:t>48</a:t>
            </a:fld>
            <a:endParaRPr lang="de-DE" altLang="de-DE" sz="1300">
              <a:latin typeface="Times New Roman" pitchFamily="18"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xfrm>
            <a:off x="907760" y="4714876"/>
            <a:ext cx="4982156" cy="277813"/>
          </a:xfrm>
          <a:prstGeom prst="rect">
            <a:avLst/>
          </a:prstGeom>
          <a:noFill/>
        </p:spPr>
        <p:txBody>
          <a:bodyPr/>
          <a:lstStyle/>
          <a:p>
            <a:endParaRPr lang="de-DE" altLang="de-DE" smtClean="0"/>
          </a:p>
        </p:txBody>
      </p:sp>
      <p:sp>
        <p:nvSpPr>
          <p:cNvPr id="11268" name="Foliennummernplatzhalter 3"/>
          <p:cNvSpPr>
            <a:spLocks noGrp="1"/>
          </p:cNvSpPr>
          <p:nvPr>
            <p:ph type="sldNum" sz="quarter" idx="5"/>
          </p:nvPr>
        </p:nvSpPr>
        <p:spPr>
          <a:xfrm>
            <a:off x="3851099" y="9632951"/>
            <a:ext cx="2946576" cy="295275"/>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95201279-7008-4021-9F4C-170AF6E885BF}" type="slidenum">
              <a:rPr lang="de-DE" altLang="de-DE" sz="1300" smtClean="0">
                <a:latin typeface="Times New Roman" pitchFamily="18" charset="0"/>
              </a:rPr>
              <a:pPr/>
              <a:t>49</a:t>
            </a:fld>
            <a:endParaRPr lang="de-DE" altLang="de-DE" sz="130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lienbildplatzhalter 1"/>
          <p:cNvSpPr>
            <a:spLocks noGrp="1" noRot="1" noChangeAspect="1" noTextEdit="1"/>
          </p:cNvSpPr>
          <p:nvPr>
            <p:ph type="sldImg"/>
          </p:nvPr>
        </p:nvSpPr>
        <p:spPr>
          <a:ln/>
        </p:spPr>
      </p:sp>
      <p:sp>
        <p:nvSpPr>
          <p:cNvPr id="92163" name="Notizenplatzhalter 2"/>
          <p:cNvSpPr>
            <a:spLocks noGrp="1"/>
          </p:cNvSpPr>
          <p:nvPr>
            <p:ph type="body" idx="1"/>
          </p:nvPr>
        </p:nvSpPr>
        <p:spPr bwMode="auto">
          <a:xfrm>
            <a:off x="908050" y="4714875"/>
            <a:ext cx="4981575"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92164" name="Foliennummernplatzhalter 3"/>
          <p:cNvSpPr>
            <a:spLocks noGrp="1"/>
          </p:cNvSpPr>
          <p:nvPr>
            <p:ph type="sldNum" sz="quarter" idx="5"/>
          </p:nvPr>
        </p:nvSpPr>
        <p:spPr>
          <a:xfrm>
            <a:off x="3851275" y="9636125"/>
            <a:ext cx="2946400" cy="292100"/>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A5F09165-B1B7-4437-8ACC-9A3ABD9332AA}" type="slidenum">
              <a:rPr lang="de-DE" altLang="de-DE" sz="1300" smtClean="0">
                <a:latin typeface="Times New Roman" pitchFamily="18" charset="0"/>
              </a:rPr>
              <a:pPr/>
              <a:t>6</a:t>
            </a:fld>
            <a:endParaRPr lang="de-DE" altLang="de-DE" sz="130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lienbildplatzhalter 1"/>
          <p:cNvSpPr>
            <a:spLocks noGrp="1" noRot="1" noChangeAspect="1" noTextEdit="1"/>
          </p:cNvSpPr>
          <p:nvPr>
            <p:ph type="sldImg"/>
          </p:nvPr>
        </p:nvSpPr>
        <p:spPr>
          <a:ln/>
        </p:spPr>
      </p:sp>
      <p:sp>
        <p:nvSpPr>
          <p:cNvPr id="92163" name="Notizenplatzhalter 2"/>
          <p:cNvSpPr>
            <a:spLocks noGrp="1"/>
          </p:cNvSpPr>
          <p:nvPr>
            <p:ph type="body" idx="1"/>
          </p:nvPr>
        </p:nvSpPr>
        <p:spPr bwMode="auto">
          <a:xfrm>
            <a:off x="908050" y="4714875"/>
            <a:ext cx="4981575"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92164" name="Foliennummernplatzhalter 3"/>
          <p:cNvSpPr>
            <a:spLocks noGrp="1"/>
          </p:cNvSpPr>
          <p:nvPr>
            <p:ph type="sldNum" sz="quarter" idx="5"/>
          </p:nvPr>
        </p:nvSpPr>
        <p:spPr>
          <a:xfrm>
            <a:off x="3851275" y="9636125"/>
            <a:ext cx="2946400" cy="292100"/>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A5F09165-B1B7-4437-8ACC-9A3ABD9332AA}" type="slidenum">
              <a:rPr lang="de-DE" altLang="de-DE" sz="1300" smtClean="0">
                <a:latin typeface="Times New Roman" pitchFamily="18" charset="0"/>
              </a:rPr>
              <a:pPr/>
              <a:t>7</a:t>
            </a:fld>
            <a:endParaRPr lang="de-DE" altLang="de-DE" sz="130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Folienbildplatzhalter 1"/>
          <p:cNvSpPr>
            <a:spLocks noGrp="1" noRot="1" noChangeAspect="1" noTextEdit="1"/>
          </p:cNvSpPr>
          <p:nvPr>
            <p:ph type="sldImg"/>
          </p:nvPr>
        </p:nvSpPr>
        <p:spPr>
          <a:ln/>
        </p:spPr>
      </p:sp>
      <p:sp>
        <p:nvSpPr>
          <p:cNvPr id="151555" name="Notizenplatzhalter 2"/>
          <p:cNvSpPr>
            <a:spLocks noGrp="1"/>
          </p:cNvSpPr>
          <p:nvPr>
            <p:ph type="body" idx="1"/>
          </p:nvPr>
        </p:nvSpPr>
        <p:spPr>
          <a:xfrm>
            <a:off x="679606" y="4716464"/>
            <a:ext cx="5438464" cy="4467225"/>
          </a:xfrm>
          <a:prstGeom prst="rect">
            <a:avLst/>
          </a:prstGeom>
          <a:noFill/>
        </p:spPr>
        <p:txBody>
          <a:bodyPr/>
          <a:lstStyle/>
          <a:p>
            <a:endParaRPr lang="en-US" altLang="en-US" smtClean="0"/>
          </a:p>
        </p:txBody>
      </p:sp>
      <p:sp>
        <p:nvSpPr>
          <p:cNvPr id="151556" name="Foliennummernplatzhalter 3"/>
          <p:cNvSpPr txBox="1">
            <a:spLocks noGrp="1"/>
          </p:cNvSpPr>
          <p:nvPr/>
        </p:nvSpPr>
        <p:spPr bwMode="auto">
          <a:xfrm>
            <a:off x="3851099" y="9634749"/>
            <a:ext cx="2946576" cy="293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18" tIns="46259" rIns="92518" bIns="46259" anchor="b">
            <a:spAutoFit/>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pPr algn="r"/>
            <a:fld id="{12551FF0-FB80-4C24-AE1A-76D0903B6F84}" type="slidenum">
              <a:rPr lang="de-DE" altLang="en-US" sz="1300">
                <a:latin typeface="Times New Roman" pitchFamily="18" charset="0"/>
              </a:rPr>
              <a:pPr algn="r"/>
              <a:t>8</a:t>
            </a:fld>
            <a:endParaRPr lang="de-DE" altLang="en-US" sz="130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lienbildplatzhalter 1"/>
          <p:cNvSpPr>
            <a:spLocks noGrp="1" noRot="1" noChangeAspect="1" noTextEdit="1"/>
          </p:cNvSpPr>
          <p:nvPr>
            <p:ph type="sldImg"/>
          </p:nvPr>
        </p:nvSpPr>
        <p:spPr>
          <a:ln/>
        </p:spPr>
      </p:sp>
      <p:sp>
        <p:nvSpPr>
          <p:cNvPr id="92163" name="Notizenplatzhalter 2"/>
          <p:cNvSpPr>
            <a:spLocks noGrp="1"/>
          </p:cNvSpPr>
          <p:nvPr>
            <p:ph type="body" idx="1"/>
          </p:nvPr>
        </p:nvSpPr>
        <p:spPr bwMode="auto">
          <a:xfrm>
            <a:off x="908050" y="4714875"/>
            <a:ext cx="4981575"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92164" name="Foliennummernplatzhalter 3"/>
          <p:cNvSpPr>
            <a:spLocks noGrp="1"/>
          </p:cNvSpPr>
          <p:nvPr>
            <p:ph type="sldNum" sz="quarter" idx="5"/>
          </p:nvPr>
        </p:nvSpPr>
        <p:spPr>
          <a:xfrm>
            <a:off x="3851275" y="9636125"/>
            <a:ext cx="2946400" cy="292100"/>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A5F09165-B1B7-4437-8ACC-9A3ABD9332AA}" type="slidenum">
              <a:rPr lang="de-DE" altLang="de-DE" sz="1300" smtClean="0">
                <a:latin typeface="Times New Roman" pitchFamily="18" charset="0"/>
              </a:rPr>
              <a:pPr/>
              <a:t>9</a:t>
            </a:fld>
            <a:endParaRPr lang="de-DE" altLang="de-DE" sz="130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Folienbildplatzhalter 1"/>
          <p:cNvSpPr>
            <a:spLocks noGrp="1" noRot="1" noChangeAspect="1" noTextEdit="1"/>
          </p:cNvSpPr>
          <p:nvPr>
            <p:ph type="sldImg"/>
          </p:nvPr>
        </p:nvSpPr>
        <p:spPr>
          <a:ln/>
        </p:spPr>
      </p:sp>
      <p:sp>
        <p:nvSpPr>
          <p:cNvPr id="154627" name="Notizenplatzhalter 2"/>
          <p:cNvSpPr>
            <a:spLocks noGrp="1"/>
          </p:cNvSpPr>
          <p:nvPr>
            <p:ph type="body" idx="1"/>
          </p:nvPr>
        </p:nvSpPr>
        <p:spPr>
          <a:xfrm>
            <a:off x="679606" y="4716464"/>
            <a:ext cx="5438464" cy="4467225"/>
          </a:xfrm>
          <a:prstGeom prst="rect">
            <a:avLst/>
          </a:prstGeom>
          <a:noFill/>
        </p:spPr>
        <p:txBody>
          <a:bodyPr/>
          <a:lstStyle/>
          <a:p>
            <a:endParaRPr lang="en-US" altLang="en-US" smtClean="0"/>
          </a:p>
        </p:txBody>
      </p:sp>
      <p:sp>
        <p:nvSpPr>
          <p:cNvPr id="154628" name="Foliennummernplatzhalter 3"/>
          <p:cNvSpPr>
            <a:spLocks noGrp="1"/>
          </p:cNvSpPr>
          <p:nvPr>
            <p:ph type="sldNum" sz="quarter" idx="5"/>
          </p:nvPr>
        </p:nvSpPr>
        <p:spPr>
          <a:xfrm>
            <a:off x="3851275" y="9635466"/>
            <a:ext cx="2946400" cy="292759"/>
          </a:xfrm>
          <a:noFill/>
        </p:spPr>
        <p:txBody>
          <a:bodyPr/>
          <a:lstStyle>
            <a:lvl1pPr defTabSz="925513">
              <a:defRPr sz="1200">
                <a:solidFill>
                  <a:schemeClr val="tx1"/>
                </a:solidFill>
                <a:latin typeface="Arial" charset="0"/>
              </a:defRPr>
            </a:lvl1pPr>
            <a:lvl2pPr marL="742950" indent="-285750" defTabSz="925513">
              <a:defRPr sz="1200">
                <a:solidFill>
                  <a:schemeClr val="tx1"/>
                </a:solidFill>
                <a:latin typeface="Arial" charset="0"/>
              </a:defRPr>
            </a:lvl2pPr>
            <a:lvl3pPr marL="1143000" indent="-228600" defTabSz="925513">
              <a:defRPr sz="1200">
                <a:solidFill>
                  <a:schemeClr val="tx1"/>
                </a:solidFill>
                <a:latin typeface="Arial" charset="0"/>
              </a:defRPr>
            </a:lvl3pPr>
            <a:lvl4pPr marL="1600200" indent="-228600" defTabSz="925513">
              <a:defRPr sz="1200">
                <a:solidFill>
                  <a:schemeClr val="tx1"/>
                </a:solidFill>
                <a:latin typeface="Arial" charset="0"/>
              </a:defRPr>
            </a:lvl4pPr>
            <a:lvl5pPr marL="2057400" indent="-228600" defTabSz="925513">
              <a:defRPr sz="1200">
                <a:solidFill>
                  <a:schemeClr val="tx1"/>
                </a:solidFill>
                <a:latin typeface="Arial" charset="0"/>
              </a:defRPr>
            </a:lvl5pPr>
            <a:lvl6pPr marL="2514600" indent="-228600" defTabSz="925513" eaLnBrk="0" fontAlgn="base" hangingPunct="0">
              <a:spcBef>
                <a:spcPct val="50000"/>
              </a:spcBef>
              <a:spcAft>
                <a:spcPct val="0"/>
              </a:spcAft>
              <a:defRPr sz="1200">
                <a:solidFill>
                  <a:schemeClr val="tx1"/>
                </a:solidFill>
                <a:latin typeface="Arial" charset="0"/>
              </a:defRPr>
            </a:lvl6pPr>
            <a:lvl7pPr marL="2971800" indent="-228600" defTabSz="925513" eaLnBrk="0" fontAlgn="base" hangingPunct="0">
              <a:spcBef>
                <a:spcPct val="50000"/>
              </a:spcBef>
              <a:spcAft>
                <a:spcPct val="0"/>
              </a:spcAft>
              <a:defRPr sz="1200">
                <a:solidFill>
                  <a:schemeClr val="tx1"/>
                </a:solidFill>
                <a:latin typeface="Arial" charset="0"/>
              </a:defRPr>
            </a:lvl7pPr>
            <a:lvl8pPr marL="3429000" indent="-228600" defTabSz="925513" eaLnBrk="0" fontAlgn="base" hangingPunct="0">
              <a:spcBef>
                <a:spcPct val="50000"/>
              </a:spcBef>
              <a:spcAft>
                <a:spcPct val="0"/>
              </a:spcAft>
              <a:defRPr sz="1200">
                <a:solidFill>
                  <a:schemeClr val="tx1"/>
                </a:solidFill>
                <a:latin typeface="Arial" charset="0"/>
              </a:defRPr>
            </a:lvl8pPr>
            <a:lvl9pPr marL="3886200" indent="-228600" defTabSz="925513" eaLnBrk="0" fontAlgn="base" hangingPunct="0">
              <a:spcBef>
                <a:spcPct val="50000"/>
              </a:spcBef>
              <a:spcAft>
                <a:spcPct val="0"/>
              </a:spcAft>
              <a:defRPr sz="1200">
                <a:solidFill>
                  <a:schemeClr val="tx1"/>
                </a:solidFill>
                <a:latin typeface="Arial" charset="0"/>
              </a:defRPr>
            </a:lvl9pPr>
          </a:lstStyle>
          <a:p>
            <a:fld id="{31D94B01-DAE7-4E1F-8FF6-422E8C340FE5}" type="slidenum">
              <a:rPr lang="de-DE" altLang="en-US" sz="1300" smtClean="0">
                <a:latin typeface="Times New Roman" pitchFamily="18" charset="0"/>
              </a:rPr>
              <a:pPr/>
              <a:t>10</a:t>
            </a:fld>
            <a:endParaRPr lang="de-DE" altLang="en-US" sz="130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Line 33"/>
          <p:cNvSpPr>
            <a:spLocks noChangeShapeType="1"/>
          </p:cNvSpPr>
          <p:nvPr userDrawn="1"/>
        </p:nvSpPr>
        <p:spPr bwMode="auto">
          <a:xfrm>
            <a:off x="720725" y="2659063"/>
            <a:ext cx="6248400" cy="0"/>
          </a:xfrm>
          <a:prstGeom prst="line">
            <a:avLst/>
          </a:prstGeom>
          <a:noFill/>
          <a:ln w="12700" cap="sq">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5" name="Picture 36" descr="LMU_logo_stripes_A4_HKS6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4875" y="255588"/>
            <a:ext cx="1585913"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7"/>
          <p:cNvSpPr>
            <a:spLocks noChangeArrowheads="1"/>
          </p:cNvSpPr>
          <p:nvPr userDrawn="1"/>
        </p:nvSpPr>
        <p:spPr bwMode="auto">
          <a:xfrm>
            <a:off x="0" y="2509838"/>
            <a:ext cx="723900" cy="152400"/>
          </a:xfrm>
          <a:prstGeom prst="rect">
            <a:avLst/>
          </a:prstGeom>
          <a:solidFill>
            <a:schemeClr val="hlink"/>
          </a:solidFill>
          <a:ln w="9525"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50000"/>
              </a:spcBef>
              <a:spcAft>
                <a:spcPct val="0"/>
              </a:spcAft>
              <a:defRPr sz="1200">
                <a:solidFill>
                  <a:schemeClr val="tx1"/>
                </a:solidFill>
                <a:latin typeface="Arial" charset="0"/>
              </a:defRPr>
            </a:lvl6pPr>
            <a:lvl7pPr marL="2971800" indent="-228600" eaLnBrk="0" fontAlgn="base" hangingPunct="0">
              <a:spcBef>
                <a:spcPct val="50000"/>
              </a:spcBef>
              <a:spcAft>
                <a:spcPct val="0"/>
              </a:spcAft>
              <a:defRPr sz="1200">
                <a:solidFill>
                  <a:schemeClr val="tx1"/>
                </a:solidFill>
                <a:latin typeface="Arial" charset="0"/>
              </a:defRPr>
            </a:lvl7pPr>
            <a:lvl8pPr marL="3429000" indent="-228600" eaLnBrk="0" fontAlgn="base" hangingPunct="0">
              <a:spcBef>
                <a:spcPct val="50000"/>
              </a:spcBef>
              <a:spcAft>
                <a:spcPct val="0"/>
              </a:spcAft>
              <a:defRPr sz="1200">
                <a:solidFill>
                  <a:schemeClr val="tx1"/>
                </a:solidFill>
                <a:latin typeface="Arial" charset="0"/>
              </a:defRPr>
            </a:lvl8pPr>
            <a:lvl9pPr marL="3886200" indent="-228600" eaLnBrk="0" fontAlgn="base" hangingPunct="0">
              <a:spcBef>
                <a:spcPct val="50000"/>
              </a:spcBef>
              <a:spcAft>
                <a:spcPct val="0"/>
              </a:spcAft>
              <a:defRPr sz="1200">
                <a:solidFill>
                  <a:schemeClr val="tx1"/>
                </a:solidFill>
                <a:latin typeface="Arial" charset="0"/>
              </a:defRPr>
            </a:lvl9pPr>
          </a:lstStyle>
          <a:p>
            <a:pPr>
              <a:defRPr/>
            </a:pPr>
            <a:endParaRPr lang="de-DE" altLang="de-DE" smtClean="0"/>
          </a:p>
        </p:txBody>
      </p:sp>
      <p:sp>
        <p:nvSpPr>
          <p:cNvPr id="7" name="Rectangle 38"/>
          <p:cNvSpPr>
            <a:spLocks noChangeArrowheads="1"/>
          </p:cNvSpPr>
          <p:nvPr userDrawn="1"/>
        </p:nvSpPr>
        <p:spPr bwMode="auto">
          <a:xfrm>
            <a:off x="0" y="3492500"/>
            <a:ext cx="723900" cy="152400"/>
          </a:xfrm>
          <a:prstGeom prst="rect">
            <a:avLst/>
          </a:prstGeom>
          <a:solidFill>
            <a:schemeClr val="hlink"/>
          </a:solidFill>
          <a:ln w="9525"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50000"/>
              </a:spcBef>
              <a:spcAft>
                <a:spcPct val="0"/>
              </a:spcAft>
              <a:defRPr sz="1200">
                <a:solidFill>
                  <a:schemeClr val="tx1"/>
                </a:solidFill>
                <a:latin typeface="Arial" charset="0"/>
              </a:defRPr>
            </a:lvl6pPr>
            <a:lvl7pPr marL="2971800" indent="-228600" eaLnBrk="0" fontAlgn="base" hangingPunct="0">
              <a:spcBef>
                <a:spcPct val="50000"/>
              </a:spcBef>
              <a:spcAft>
                <a:spcPct val="0"/>
              </a:spcAft>
              <a:defRPr sz="1200">
                <a:solidFill>
                  <a:schemeClr val="tx1"/>
                </a:solidFill>
                <a:latin typeface="Arial" charset="0"/>
              </a:defRPr>
            </a:lvl7pPr>
            <a:lvl8pPr marL="3429000" indent="-228600" eaLnBrk="0" fontAlgn="base" hangingPunct="0">
              <a:spcBef>
                <a:spcPct val="50000"/>
              </a:spcBef>
              <a:spcAft>
                <a:spcPct val="0"/>
              </a:spcAft>
              <a:defRPr sz="1200">
                <a:solidFill>
                  <a:schemeClr val="tx1"/>
                </a:solidFill>
                <a:latin typeface="Arial" charset="0"/>
              </a:defRPr>
            </a:lvl8pPr>
            <a:lvl9pPr marL="3886200" indent="-228600" eaLnBrk="0" fontAlgn="base" hangingPunct="0">
              <a:spcBef>
                <a:spcPct val="50000"/>
              </a:spcBef>
              <a:spcAft>
                <a:spcPct val="0"/>
              </a:spcAft>
              <a:defRPr sz="1200">
                <a:solidFill>
                  <a:schemeClr val="tx1"/>
                </a:solidFill>
                <a:latin typeface="Arial" charset="0"/>
              </a:defRPr>
            </a:lvl9pPr>
          </a:lstStyle>
          <a:p>
            <a:pPr>
              <a:defRPr/>
            </a:pPr>
            <a:endParaRPr lang="de-DE" altLang="de-DE" smtClean="0"/>
          </a:p>
        </p:txBody>
      </p:sp>
      <p:sp>
        <p:nvSpPr>
          <p:cNvPr id="8" name="Rectangle 39"/>
          <p:cNvSpPr>
            <a:spLocks noChangeArrowheads="1"/>
          </p:cNvSpPr>
          <p:nvPr userDrawn="1"/>
        </p:nvSpPr>
        <p:spPr bwMode="auto">
          <a:xfrm>
            <a:off x="4763" y="4429125"/>
            <a:ext cx="723900" cy="152400"/>
          </a:xfrm>
          <a:prstGeom prst="rect">
            <a:avLst/>
          </a:prstGeom>
          <a:solidFill>
            <a:schemeClr val="hlink"/>
          </a:solidFill>
          <a:ln w="9525"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50000"/>
              </a:spcBef>
              <a:spcAft>
                <a:spcPct val="0"/>
              </a:spcAft>
              <a:defRPr sz="1200">
                <a:solidFill>
                  <a:schemeClr val="tx1"/>
                </a:solidFill>
                <a:latin typeface="Arial" charset="0"/>
              </a:defRPr>
            </a:lvl6pPr>
            <a:lvl7pPr marL="2971800" indent="-228600" eaLnBrk="0" fontAlgn="base" hangingPunct="0">
              <a:spcBef>
                <a:spcPct val="50000"/>
              </a:spcBef>
              <a:spcAft>
                <a:spcPct val="0"/>
              </a:spcAft>
              <a:defRPr sz="1200">
                <a:solidFill>
                  <a:schemeClr val="tx1"/>
                </a:solidFill>
                <a:latin typeface="Arial" charset="0"/>
              </a:defRPr>
            </a:lvl7pPr>
            <a:lvl8pPr marL="3429000" indent="-228600" eaLnBrk="0" fontAlgn="base" hangingPunct="0">
              <a:spcBef>
                <a:spcPct val="50000"/>
              </a:spcBef>
              <a:spcAft>
                <a:spcPct val="0"/>
              </a:spcAft>
              <a:defRPr sz="1200">
                <a:solidFill>
                  <a:schemeClr val="tx1"/>
                </a:solidFill>
                <a:latin typeface="Arial" charset="0"/>
              </a:defRPr>
            </a:lvl8pPr>
            <a:lvl9pPr marL="3886200" indent="-228600" eaLnBrk="0" fontAlgn="base" hangingPunct="0">
              <a:spcBef>
                <a:spcPct val="50000"/>
              </a:spcBef>
              <a:spcAft>
                <a:spcPct val="0"/>
              </a:spcAft>
              <a:defRPr sz="1200">
                <a:solidFill>
                  <a:schemeClr val="tx1"/>
                </a:solidFill>
                <a:latin typeface="Arial" charset="0"/>
              </a:defRPr>
            </a:lvl9pPr>
          </a:lstStyle>
          <a:p>
            <a:pPr>
              <a:defRPr/>
            </a:pPr>
            <a:endParaRPr lang="de-DE" altLang="de-DE" smtClean="0"/>
          </a:p>
        </p:txBody>
      </p:sp>
      <p:sp>
        <p:nvSpPr>
          <p:cNvPr id="9" name="Rectangle 40"/>
          <p:cNvSpPr>
            <a:spLocks noChangeArrowheads="1"/>
          </p:cNvSpPr>
          <p:nvPr userDrawn="1"/>
        </p:nvSpPr>
        <p:spPr bwMode="auto">
          <a:xfrm>
            <a:off x="0" y="5383213"/>
            <a:ext cx="723900" cy="152400"/>
          </a:xfrm>
          <a:prstGeom prst="rect">
            <a:avLst/>
          </a:prstGeom>
          <a:solidFill>
            <a:schemeClr val="hlink"/>
          </a:solidFill>
          <a:ln w="9525"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50000"/>
              </a:spcBef>
              <a:spcAft>
                <a:spcPct val="0"/>
              </a:spcAft>
              <a:defRPr sz="1200">
                <a:solidFill>
                  <a:schemeClr val="tx1"/>
                </a:solidFill>
                <a:latin typeface="Arial" charset="0"/>
              </a:defRPr>
            </a:lvl6pPr>
            <a:lvl7pPr marL="2971800" indent="-228600" eaLnBrk="0" fontAlgn="base" hangingPunct="0">
              <a:spcBef>
                <a:spcPct val="50000"/>
              </a:spcBef>
              <a:spcAft>
                <a:spcPct val="0"/>
              </a:spcAft>
              <a:defRPr sz="1200">
                <a:solidFill>
                  <a:schemeClr val="tx1"/>
                </a:solidFill>
                <a:latin typeface="Arial" charset="0"/>
              </a:defRPr>
            </a:lvl7pPr>
            <a:lvl8pPr marL="3429000" indent="-228600" eaLnBrk="0" fontAlgn="base" hangingPunct="0">
              <a:spcBef>
                <a:spcPct val="50000"/>
              </a:spcBef>
              <a:spcAft>
                <a:spcPct val="0"/>
              </a:spcAft>
              <a:defRPr sz="1200">
                <a:solidFill>
                  <a:schemeClr val="tx1"/>
                </a:solidFill>
                <a:latin typeface="Arial" charset="0"/>
              </a:defRPr>
            </a:lvl8pPr>
            <a:lvl9pPr marL="3886200" indent="-228600" eaLnBrk="0" fontAlgn="base" hangingPunct="0">
              <a:spcBef>
                <a:spcPct val="50000"/>
              </a:spcBef>
              <a:spcAft>
                <a:spcPct val="0"/>
              </a:spcAft>
              <a:defRPr sz="1200">
                <a:solidFill>
                  <a:schemeClr val="tx1"/>
                </a:solidFill>
                <a:latin typeface="Arial" charset="0"/>
              </a:defRPr>
            </a:lvl9pPr>
          </a:lstStyle>
          <a:p>
            <a:pPr>
              <a:defRPr/>
            </a:pPr>
            <a:endParaRPr lang="de-DE" altLang="de-DE" smtClean="0"/>
          </a:p>
        </p:txBody>
      </p:sp>
      <p:sp>
        <p:nvSpPr>
          <p:cNvPr id="10" name="Rectangle 41"/>
          <p:cNvSpPr>
            <a:spLocks noChangeArrowheads="1"/>
          </p:cNvSpPr>
          <p:nvPr userDrawn="1"/>
        </p:nvSpPr>
        <p:spPr bwMode="auto">
          <a:xfrm>
            <a:off x="0" y="6324600"/>
            <a:ext cx="723900" cy="152400"/>
          </a:xfrm>
          <a:prstGeom prst="rect">
            <a:avLst/>
          </a:prstGeom>
          <a:solidFill>
            <a:schemeClr val="hlink"/>
          </a:solidFill>
          <a:ln w="9525"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50000"/>
              </a:spcBef>
              <a:spcAft>
                <a:spcPct val="0"/>
              </a:spcAft>
              <a:defRPr sz="1200">
                <a:solidFill>
                  <a:schemeClr val="tx1"/>
                </a:solidFill>
                <a:latin typeface="Arial" charset="0"/>
              </a:defRPr>
            </a:lvl6pPr>
            <a:lvl7pPr marL="2971800" indent="-228600" eaLnBrk="0" fontAlgn="base" hangingPunct="0">
              <a:spcBef>
                <a:spcPct val="50000"/>
              </a:spcBef>
              <a:spcAft>
                <a:spcPct val="0"/>
              </a:spcAft>
              <a:defRPr sz="1200">
                <a:solidFill>
                  <a:schemeClr val="tx1"/>
                </a:solidFill>
                <a:latin typeface="Arial" charset="0"/>
              </a:defRPr>
            </a:lvl7pPr>
            <a:lvl8pPr marL="3429000" indent="-228600" eaLnBrk="0" fontAlgn="base" hangingPunct="0">
              <a:spcBef>
                <a:spcPct val="50000"/>
              </a:spcBef>
              <a:spcAft>
                <a:spcPct val="0"/>
              </a:spcAft>
              <a:defRPr sz="1200">
                <a:solidFill>
                  <a:schemeClr val="tx1"/>
                </a:solidFill>
                <a:latin typeface="Arial" charset="0"/>
              </a:defRPr>
            </a:lvl8pPr>
            <a:lvl9pPr marL="3886200" indent="-228600" eaLnBrk="0" fontAlgn="base" hangingPunct="0">
              <a:spcBef>
                <a:spcPct val="50000"/>
              </a:spcBef>
              <a:spcAft>
                <a:spcPct val="0"/>
              </a:spcAft>
              <a:defRPr sz="1200">
                <a:solidFill>
                  <a:schemeClr val="tx1"/>
                </a:solidFill>
                <a:latin typeface="Arial" charset="0"/>
              </a:defRPr>
            </a:lvl9pPr>
          </a:lstStyle>
          <a:p>
            <a:pPr>
              <a:defRPr/>
            </a:pPr>
            <a:endParaRPr lang="de-DE" altLang="de-DE" smtClean="0"/>
          </a:p>
        </p:txBody>
      </p:sp>
      <p:sp>
        <p:nvSpPr>
          <p:cNvPr id="11" name="Line 42"/>
          <p:cNvSpPr>
            <a:spLocks noChangeShapeType="1"/>
          </p:cNvSpPr>
          <p:nvPr userDrawn="1"/>
        </p:nvSpPr>
        <p:spPr bwMode="auto">
          <a:xfrm>
            <a:off x="720725" y="2659063"/>
            <a:ext cx="6248400" cy="0"/>
          </a:xfrm>
          <a:prstGeom prst="line">
            <a:avLst/>
          </a:prstGeom>
          <a:noFill/>
          <a:ln w="12700" cap="sq">
            <a:solidFill>
              <a:srgbClr val="0083B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sp>
        <p:nvSpPr>
          <p:cNvPr id="12" name="Rectangle 43"/>
          <p:cNvSpPr>
            <a:spLocks noChangeArrowheads="1"/>
          </p:cNvSpPr>
          <p:nvPr userDrawn="1"/>
        </p:nvSpPr>
        <p:spPr bwMode="auto">
          <a:xfrm>
            <a:off x="0" y="2509838"/>
            <a:ext cx="723900" cy="152400"/>
          </a:xfrm>
          <a:prstGeom prst="rect">
            <a:avLst/>
          </a:prstGeom>
          <a:solidFill>
            <a:srgbClr val="0083BF"/>
          </a:solidFill>
          <a:ln w="9525"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50000"/>
              </a:spcBef>
              <a:spcAft>
                <a:spcPct val="0"/>
              </a:spcAft>
              <a:defRPr sz="1200">
                <a:solidFill>
                  <a:schemeClr val="tx1"/>
                </a:solidFill>
                <a:latin typeface="Arial" charset="0"/>
              </a:defRPr>
            </a:lvl6pPr>
            <a:lvl7pPr marL="2971800" indent="-228600" eaLnBrk="0" fontAlgn="base" hangingPunct="0">
              <a:spcBef>
                <a:spcPct val="50000"/>
              </a:spcBef>
              <a:spcAft>
                <a:spcPct val="0"/>
              </a:spcAft>
              <a:defRPr sz="1200">
                <a:solidFill>
                  <a:schemeClr val="tx1"/>
                </a:solidFill>
                <a:latin typeface="Arial" charset="0"/>
              </a:defRPr>
            </a:lvl7pPr>
            <a:lvl8pPr marL="3429000" indent="-228600" eaLnBrk="0" fontAlgn="base" hangingPunct="0">
              <a:spcBef>
                <a:spcPct val="50000"/>
              </a:spcBef>
              <a:spcAft>
                <a:spcPct val="0"/>
              </a:spcAft>
              <a:defRPr sz="1200">
                <a:solidFill>
                  <a:schemeClr val="tx1"/>
                </a:solidFill>
                <a:latin typeface="Arial" charset="0"/>
              </a:defRPr>
            </a:lvl8pPr>
            <a:lvl9pPr marL="3886200" indent="-228600" eaLnBrk="0" fontAlgn="base" hangingPunct="0">
              <a:spcBef>
                <a:spcPct val="50000"/>
              </a:spcBef>
              <a:spcAft>
                <a:spcPct val="0"/>
              </a:spcAft>
              <a:defRPr sz="1200">
                <a:solidFill>
                  <a:schemeClr val="tx1"/>
                </a:solidFill>
                <a:latin typeface="Arial" charset="0"/>
              </a:defRPr>
            </a:lvl9pPr>
          </a:lstStyle>
          <a:p>
            <a:pPr>
              <a:defRPr/>
            </a:pPr>
            <a:endParaRPr lang="de-DE" altLang="de-DE" smtClean="0"/>
          </a:p>
        </p:txBody>
      </p:sp>
      <p:sp>
        <p:nvSpPr>
          <p:cNvPr id="13" name="Rectangle 44"/>
          <p:cNvSpPr>
            <a:spLocks noChangeArrowheads="1"/>
          </p:cNvSpPr>
          <p:nvPr userDrawn="1"/>
        </p:nvSpPr>
        <p:spPr bwMode="auto">
          <a:xfrm>
            <a:off x="0" y="3492500"/>
            <a:ext cx="723900" cy="152400"/>
          </a:xfrm>
          <a:prstGeom prst="rect">
            <a:avLst/>
          </a:prstGeom>
          <a:solidFill>
            <a:srgbClr val="0083BF"/>
          </a:solidFill>
          <a:ln w="9525"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50000"/>
              </a:spcBef>
              <a:spcAft>
                <a:spcPct val="0"/>
              </a:spcAft>
              <a:defRPr sz="1200">
                <a:solidFill>
                  <a:schemeClr val="tx1"/>
                </a:solidFill>
                <a:latin typeface="Arial" charset="0"/>
              </a:defRPr>
            </a:lvl6pPr>
            <a:lvl7pPr marL="2971800" indent="-228600" eaLnBrk="0" fontAlgn="base" hangingPunct="0">
              <a:spcBef>
                <a:spcPct val="50000"/>
              </a:spcBef>
              <a:spcAft>
                <a:spcPct val="0"/>
              </a:spcAft>
              <a:defRPr sz="1200">
                <a:solidFill>
                  <a:schemeClr val="tx1"/>
                </a:solidFill>
                <a:latin typeface="Arial" charset="0"/>
              </a:defRPr>
            </a:lvl7pPr>
            <a:lvl8pPr marL="3429000" indent="-228600" eaLnBrk="0" fontAlgn="base" hangingPunct="0">
              <a:spcBef>
                <a:spcPct val="50000"/>
              </a:spcBef>
              <a:spcAft>
                <a:spcPct val="0"/>
              </a:spcAft>
              <a:defRPr sz="1200">
                <a:solidFill>
                  <a:schemeClr val="tx1"/>
                </a:solidFill>
                <a:latin typeface="Arial" charset="0"/>
              </a:defRPr>
            </a:lvl8pPr>
            <a:lvl9pPr marL="3886200" indent="-228600" eaLnBrk="0" fontAlgn="base" hangingPunct="0">
              <a:spcBef>
                <a:spcPct val="50000"/>
              </a:spcBef>
              <a:spcAft>
                <a:spcPct val="0"/>
              </a:spcAft>
              <a:defRPr sz="1200">
                <a:solidFill>
                  <a:schemeClr val="tx1"/>
                </a:solidFill>
                <a:latin typeface="Arial" charset="0"/>
              </a:defRPr>
            </a:lvl9pPr>
          </a:lstStyle>
          <a:p>
            <a:pPr>
              <a:defRPr/>
            </a:pPr>
            <a:endParaRPr lang="de-DE" altLang="de-DE" smtClean="0"/>
          </a:p>
        </p:txBody>
      </p:sp>
      <p:sp>
        <p:nvSpPr>
          <p:cNvPr id="14" name="Rectangle 45"/>
          <p:cNvSpPr>
            <a:spLocks noChangeArrowheads="1"/>
          </p:cNvSpPr>
          <p:nvPr userDrawn="1"/>
        </p:nvSpPr>
        <p:spPr bwMode="auto">
          <a:xfrm>
            <a:off x="4763" y="4429125"/>
            <a:ext cx="723900" cy="152400"/>
          </a:xfrm>
          <a:prstGeom prst="rect">
            <a:avLst/>
          </a:prstGeom>
          <a:solidFill>
            <a:srgbClr val="0083BF"/>
          </a:solidFill>
          <a:ln w="9525"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50000"/>
              </a:spcBef>
              <a:spcAft>
                <a:spcPct val="0"/>
              </a:spcAft>
              <a:defRPr sz="1200">
                <a:solidFill>
                  <a:schemeClr val="tx1"/>
                </a:solidFill>
                <a:latin typeface="Arial" charset="0"/>
              </a:defRPr>
            </a:lvl6pPr>
            <a:lvl7pPr marL="2971800" indent="-228600" eaLnBrk="0" fontAlgn="base" hangingPunct="0">
              <a:spcBef>
                <a:spcPct val="50000"/>
              </a:spcBef>
              <a:spcAft>
                <a:spcPct val="0"/>
              </a:spcAft>
              <a:defRPr sz="1200">
                <a:solidFill>
                  <a:schemeClr val="tx1"/>
                </a:solidFill>
                <a:latin typeface="Arial" charset="0"/>
              </a:defRPr>
            </a:lvl7pPr>
            <a:lvl8pPr marL="3429000" indent="-228600" eaLnBrk="0" fontAlgn="base" hangingPunct="0">
              <a:spcBef>
                <a:spcPct val="50000"/>
              </a:spcBef>
              <a:spcAft>
                <a:spcPct val="0"/>
              </a:spcAft>
              <a:defRPr sz="1200">
                <a:solidFill>
                  <a:schemeClr val="tx1"/>
                </a:solidFill>
                <a:latin typeface="Arial" charset="0"/>
              </a:defRPr>
            </a:lvl8pPr>
            <a:lvl9pPr marL="3886200" indent="-228600" eaLnBrk="0" fontAlgn="base" hangingPunct="0">
              <a:spcBef>
                <a:spcPct val="50000"/>
              </a:spcBef>
              <a:spcAft>
                <a:spcPct val="0"/>
              </a:spcAft>
              <a:defRPr sz="1200">
                <a:solidFill>
                  <a:schemeClr val="tx1"/>
                </a:solidFill>
                <a:latin typeface="Arial" charset="0"/>
              </a:defRPr>
            </a:lvl9pPr>
          </a:lstStyle>
          <a:p>
            <a:pPr>
              <a:defRPr/>
            </a:pPr>
            <a:endParaRPr lang="de-DE" altLang="de-DE" smtClean="0"/>
          </a:p>
        </p:txBody>
      </p:sp>
      <p:sp>
        <p:nvSpPr>
          <p:cNvPr id="15" name="Rectangle 46"/>
          <p:cNvSpPr>
            <a:spLocks noChangeArrowheads="1"/>
          </p:cNvSpPr>
          <p:nvPr userDrawn="1"/>
        </p:nvSpPr>
        <p:spPr bwMode="auto">
          <a:xfrm>
            <a:off x="0" y="5383213"/>
            <a:ext cx="723900" cy="152400"/>
          </a:xfrm>
          <a:prstGeom prst="rect">
            <a:avLst/>
          </a:prstGeom>
          <a:solidFill>
            <a:srgbClr val="0083BF"/>
          </a:solidFill>
          <a:ln w="9525"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50000"/>
              </a:spcBef>
              <a:spcAft>
                <a:spcPct val="0"/>
              </a:spcAft>
              <a:defRPr sz="1200">
                <a:solidFill>
                  <a:schemeClr val="tx1"/>
                </a:solidFill>
                <a:latin typeface="Arial" charset="0"/>
              </a:defRPr>
            </a:lvl6pPr>
            <a:lvl7pPr marL="2971800" indent="-228600" eaLnBrk="0" fontAlgn="base" hangingPunct="0">
              <a:spcBef>
                <a:spcPct val="50000"/>
              </a:spcBef>
              <a:spcAft>
                <a:spcPct val="0"/>
              </a:spcAft>
              <a:defRPr sz="1200">
                <a:solidFill>
                  <a:schemeClr val="tx1"/>
                </a:solidFill>
                <a:latin typeface="Arial" charset="0"/>
              </a:defRPr>
            </a:lvl7pPr>
            <a:lvl8pPr marL="3429000" indent="-228600" eaLnBrk="0" fontAlgn="base" hangingPunct="0">
              <a:spcBef>
                <a:spcPct val="50000"/>
              </a:spcBef>
              <a:spcAft>
                <a:spcPct val="0"/>
              </a:spcAft>
              <a:defRPr sz="1200">
                <a:solidFill>
                  <a:schemeClr val="tx1"/>
                </a:solidFill>
                <a:latin typeface="Arial" charset="0"/>
              </a:defRPr>
            </a:lvl8pPr>
            <a:lvl9pPr marL="3886200" indent="-228600" eaLnBrk="0" fontAlgn="base" hangingPunct="0">
              <a:spcBef>
                <a:spcPct val="50000"/>
              </a:spcBef>
              <a:spcAft>
                <a:spcPct val="0"/>
              </a:spcAft>
              <a:defRPr sz="1200">
                <a:solidFill>
                  <a:schemeClr val="tx1"/>
                </a:solidFill>
                <a:latin typeface="Arial" charset="0"/>
              </a:defRPr>
            </a:lvl9pPr>
          </a:lstStyle>
          <a:p>
            <a:pPr>
              <a:defRPr/>
            </a:pPr>
            <a:endParaRPr lang="de-DE" altLang="de-DE" smtClean="0"/>
          </a:p>
        </p:txBody>
      </p:sp>
      <p:sp>
        <p:nvSpPr>
          <p:cNvPr id="16" name="Rectangle 47"/>
          <p:cNvSpPr>
            <a:spLocks noChangeArrowheads="1"/>
          </p:cNvSpPr>
          <p:nvPr userDrawn="1"/>
        </p:nvSpPr>
        <p:spPr bwMode="auto">
          <a:xfrm>
            <a:off x="0" y="6324600"/>
            <a:ext cx="723900" cy="152400"/>
          </a:xfrm>
          <a:prstGeom prst="rect">
            <a:avLst/>
          </a:prstGeom>
          <a:solidFill>
            <a:srgbClr val="0083BF"/>
          </a:solidFill>
          <a:ln w="9525"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50000"/>
              </a:spcBef>
              <a:spcAft>
                <a:spcPct val="0"/>
              </a:spcAft>
              <a:defRPr sz="1200">
                <a:solidFill>
                  <a:schemeClr val="tx1"/>
                </a:solidFill>
                <a:latin typeface="Arial" charset="0"/>
              </a:defRPr>
            </a:lvl6pPr>
            <a:lvl7pPr marL="2971800" indent="-228600" eaLnBrk="0" fontAlgn="base" hangingPunct="0">
              <a:spcBef>
                <a:spcPct val="50000"/>
              </a:spcBef>
              <a:spcAft>
                <a:spcPct val="0"/>
              </a:spcAft>
              <a:defRPr sz="1200">
                <a:solidFill>
                  <a:schemeClr val="tx1"/>
                </a:solidFill>
                <a:latin typeface="Arial" charset="0"/>
              </a:defRPr>
            </a:lvl7pPr>
            <a:lvl8pPr marL="3429000" indent="-228600" eaLnBrk="0" fontAlgn="base" hangingPunct="0">
              <a:spcBef>
                <a:spcPct val="50000"/>
              </a:spcBef>
              <a:spcAft>
                <a:spcPct val="0"/>
              </a:spcAft>
              <a:defRPr sz="1200">
                <a:solidFill>
                  <a:schemeClr val="tx1"/>
                </a:solidFill>
                <a:latin typeface="Arial" charset="0"/>
              </a:defRPr>
            </a:lvl8pPr>
            <a:lvl9pPr marL="3886200" indent="-228600" eaLnBrk="0" fontAlgn="base" hangingPunct="0">
              <a:spcBef>
                <a:spcPct val="50000"/>
              </a:spcBef>
              <a:spcAft>
                <a:spcPct val="0"/>
              </a:spcAft>
              <a:defRPr sz="1200">
                <a:solidFill>
                  <a:schemeClr val="tx1"/>
                </a:solidFill>
                <a:latin typeface="Arial" charset="0"/>
              </a:defRPr>
            </a:lvl9pPr>
          </a:lstStyle>
          <a:p>
            <a:pPr>
              <a:defRPr/>
            </a:pPr>
            <a:endParaRPr lang="de-DE" altLang="de-DE" smtClean="0"/>
          </a:p>
        </p:txBody>
      </p:sp>
      <p:pic>
        <p:nvPicPr>
          <p:cNvPr id="17" name="Picture 48" descr="LMU_PD_Logo_Pantone 185C"/>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55650" y="941388"/>
            <a:ext cx="5545138"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026" name="Rectangle 34"/>
          <p:cNvSpPr>
            <a:spLocks noGrp="1" noChangeArrowheads="1"/>
          </p:cNvSpPr>
          <p:nvPr>
            <p:ph type="subTitle" idx="1"/>
          </p:nvPr>
        </p:nvSpPr>
        <p:spPr>
          <a:xfrm>
            <a:off x="876300" y="3152775"/>
            <a:ext cx="7396163" cy="990600"/>
          </a:xfrm>
          <a:solidFill>
            <a:schemeClr val="bg1"/>
          </a:solidFill>
          <a:extLst>
            <a:ext uri="{91240B29-F687-4F45-9708-019B960494DF}">
              <a14:hiddenLine xmlns:a14="http://schemas.microsoft.com/office/drawing/2010/main" w="12700">
                <a:solidFill>
                  <a:srgbClr val="009900"/>
                </a:solidFill>
                <a:miter lim="800000"/>
                <a:headEnd/>
                <a:tailEnd/>
              </a14:hiddenLine>
            </a:ext>
          </a:extLst>
        </p:spPr>
        <p:txBody>
          <a:bodyPr/>
          <a:lstStyle>
            <a:lvl1pPr marL="0" indent="0">
              <a:buFont typeface="Wingdings" pitchFamily="2" charset="2"/>
              <a:buNone/>
              <a:defRPr sz="3000" b="1">
                <a:solidFill>
                  <a:srgbClr val="0083BF"/>
                </a:solidFill>
              </a:defRPr>
            </a:lvl1pPr>
          </a:lstStyle>
          <a:p>
            <a:pPr lvl="0"/>
            <a:r>
              <a:rPr lang="de-DE" noProof="0" smtClean="0"/>
              <a:t>Klicken Sie, um das Format des Untertitelmasters zu bearbeiten</a:t>
            </a:r>
          </a:p>
        </p:txBody>
      </p:sp>
      <p:sp>
        <p:nvSpPr>
          <p:cNvPr id="85027" name="Rectangle 35"/>
          <p:cNvSpPr>
            <a:spLocks noGrp="1" noChangeArrowheads="1"/>
          </p:cNvSpPr>
          <p:nvPr>
            <p:ph type="ctrTitle"/>
          </p:nvPr>
        </p:nvSpPr>
        <p:spPr bwMode="auto">
          <a:xfrm>
            <a:off x="865188" y="1971675"/>
            <a:ext cx="7412037" cy="800100"/>
          </a:xfrm>
          <a:prstGeom prst="rect">
            <a:avLst/>
          </a:prstGeom>
          <a:solidFill>
            <a:schemeClr val="bg1"/>
          </a:solidFill>
          <a:extLst>
            <a:ext uri="{91240B29-F687-4F45-9708-019B960494DF}">
              <a14:hiddenLine xmlns:a14="http://schemas.microsoft.com/office/drawing/2010/main" w="12700">
                <a:solidFill>
                  <a:srgbClr val="00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sz="3600"/>
            </a:lvl1pPr>
          </a:lstStyle>
          <a:p>
            <a:pPr lvl="0"/>
            <a:r>
              <a:rPr lang="de-DE" noProof="0" dirty="0" smtClean="0"/>
              <a:t>Klicken, und Titelformat bearbeiten</a:t>
            </a:r>
          </a:p>
        </p:txBody>
      </p:sp>
    </p:spTree>
    <p:extLst>
      <p:ext uri="{BB962C8B-B14F-4D97-AF65-F5344CB8AC3E}">
        <p14:creationId xmlns:p14="http://schemas.microsoft.com/office/powerpoint/2010/main" val="3932119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582553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21362"/>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21362"/>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129824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23528" y="764704"/>
            <a:ext cx="8280920" cy="817562"/>
          </a:xfrm>
          <a:prstGeom prst="rect">
            <a:avLst/>
          </a:prstGeom>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307775214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563278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p14="http://schemas.microsoft.com/office/powerpoint/2010/main" val="1908266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705134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84077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Tree>
    <p:extLst>
      <p:ext uri="{BB962C8B-B14F-4D97-AF65-F5344CB8AC3E}">
        <p14:creationId xmlns:p14="http://schemas.microsoft.com/office/powerpoint/2010/main" val="136860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43359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2059486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1627175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7"/>
          <p:cNvSpPr>
            <a:spLocks noChangeShapeType="1"/>
          </p:cNvSpPr>
          <p:nvPr/>
        </p:nvSpPr>
        <p:spPr bwMode="auto">
          <a:xfrm>
            <a:off x="3505200" y="619125"/>
            <a:ext cx="5334000" cy="0"/>
          </a:xfrm>
          <a:prstGeom prst="line">
            <a:avLst/>
          </a:prstGeom>
          <a:noFill/>
          <a:ln w="127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7" name="Line 8"/>
          <p:cNvSpPr>
            <a:spLocks noChangeShapeType="1"/>
          </p:cNvSpPr>
          <p:nvPr/>
        </p:nvSpPr>
        <p:spPr bwMode="auto">
          <a:xfrm>
            <a:off x="152400" y="642938"/>
            <a:ext cx="4876800" cy="0"/>
          </a:xfrm>
          <a:prstGeom prst="line">
            <a:avLst/>
          </a:prstGeom>
          <a:noFill/>
          <a:ln w="5715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8" name="Line 9"/>
          <p:cNvSpPr>
            <a:spLocks noChangeShapeType="1"/>
          </p:cNvSpPr>
          <p:nvPr/>
        </p:nvSpPr>
        <p:spPr bwMode="auto">
          <a:xfrm>
            <a:off x="152400" y="6278563"/>
            <a:ext cx="5486400" cy="0"/>
          </a:xfrm>
          <a:prstGeom prst="line">
            <a:avLst/>
          </a:prstGeom>
          <a:noFill/>
          <a:ln w="127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9" name="Line 10"/>
          <p:cNvSpPr>
            <a:spLocks noChangeShapeType="1"/>
          </p:cNvSpPr>
          <p:nvPr/>
        </p:nvSpPr>
        <p:spPr bwMode="auto">
          <a:xfrm>
            <a:off x="3962400" y="6256338"/>
            <a:ext cx="4876800" cy="0"/>
          </a:xfrm>
          <a:prstGeom prst="line">
            <a:avLst/>
          </a:prstGeom>
          <a:noFill/>
          <a:ln w="5715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pic>
        <p:nvPicPr>
          <p:cNvPr id="1030" name="Picture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058150" y="196850"/>
            <a:ext cx="7810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13"/>
          <p:cNvSpPr>
            <a:spLocks noChangeArrowheads="1"/>
          </p:cNvSpPr>
          <p:nvPr userDrawn="1"/>
        </p:nvSpPr>
        <p:spPr bwMode="auto">
          <a:xfrm>
            <a:off x="5507038" y="6357938"/>
            <a:ext cx="2036762" cy="240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50000"/>
              </a:spcBef>
              <a:spcAft>
                <a:spcPct val="0"/>
              </a:spcAft>
              <a:defRPr sz="1200">
                <a:solidFill>
                  <a:schemeClr val="tx1"/>
                </a:solidFill>
                <a:latin typeface="Arial" charset="0"/>
              </a:defRPr>
            </a:lvl6pPr>
            <a:lvl7pPr marL="2971800" indent="-228600" eaLnBrk="0" fontAlgn="base" hangingPunct="0">
              <a:spcBef>
                <a:spcPct val="50000"/>
              </a:spcBef>
              <a:spcAft>
                <a:spcPct val="0"/>
              </a:spcAft>
              <a:defRPr sz="1200">
                <a:solidFill>
                  <a:schemeClr val="tx1"/>
                </a:solidFill>
                <a:latin typeface="Arial" charset="0"/>
              </a:defRPr>
            </a:lvl7pPr>
            <a:lvl8pPr marL="3429000" indent="-228600" eaLnBrk="0" fontAlgn="base" hangingPunct="0">
              <a:spcBef>
                <a:spcPct val="50000"/>
              </a:spcBef>
              <a:spcAft>
                <a:spcPct val="0"/>
              </a:spcAft>
              <a:defRPr sz="1200">
                <a:solidFill>
                  <a:schemeClr val="tx1"/>
                </a:solidFill>
                <a:latin typeface="Arial" charset="0"/>
              </a:defRPr>
            </a:lvl8pPr>
            <a:lvl9pPr marL="3886200" indent="-228600" eaLnBrk="0" fontAlgn="base" hangingPunct="0">
              <a:spcBef>
                <a:spcPct val="50000"/>
              </a:spcBef>
              <a:spcAft>
                <a:spcPct val="0"/>
              </a:spcAft>
              <a:defRPr sz="1200">
                <a:solidFill>
                  <a:schemeClr val="tx1"/>
                </a:solidFill>
                <a:latin typeface="Arial" charset="0"/>
              </a:defRPr>
            </a:lvl9pPr>
          </a:lstStyle>
          <a:p>
            <a:pPr algn="r">
              <a:lnSpc>
                <a:spcPct val="80000"/>
              </a:lnSpc>
              <a:defRPr/>
            </a:pPr>
            <a:r>
              <a:rPr lang="de-DE" altLang="de-DE" dirty="0" smtClean="0"/>
              <a:t>Führung</a:t>
            </a:r>
            <a:r>
              <a:rPr lang="de-DE" altLang="de-DE" baseline="0" dirty="0" smtClean="0"/>
              <a:t> Schule</a:t>
            </a:r>
            <a:endParaRPr lang="de-DE" altLang="de-DE" dirty="0" smtClean="0"/>
          </a:p>
        </p:txBody>
      </p:sp>
      <p:sp>
        <p:nvSpPr>
          <p:cNvPr id="1032" name="Text Box 15"/>
          <p:cNvSpPr txBox="1">
            <a:spLocks noChangeArrowheads="1"/>
          </p:cNvSpPr>
          <p:nvPr userDrawn="1"/>
        </p:nvSpPr>
        <p:spPr bwMode="auto">
          <a:xfrm>
            <a:off x="3851275" y="6340475"/>
            <a:ext cx="331311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50000"/>
              </a:spcBef>
              <a:spcAft>
                <a:spcPct val="0"/>
              </a:spcAft>
              <a:defRPr sz="1200">
                <a:solidFill>
                  <a:schemeClr val="tx1"/>
                </a:solidFill>
                <a:latin typeface="Arial" charset="0"/>
              </a:defRPr>
            </a:lvl6pPr>
            <a:lvl7pPr marL="2971800" indent="-228600" eaLnBrk="0" fontAlgn="base" hangingPunct="0">
              <a:spcBef>
                <a:spcPct val="50000"/>
              </a:spcBef>
              <a:spcAft>
                <a:spcPct val="0"/>
              </a:spcAft>
              <a:defRPr sz="1200">
                <a:solidFill>
                  <a:schemeClr val="tx1"/>
                </a:solidFill>
                <a:latin typeface="Arial" charset="0"/>
              </a:defRPr>
            </a:lvl7pPr>
            <a:lvl8pPr marL="3429000" indent="-228600" eaLnBrk="0" fontAlgn="base" hangingPunct="0">
              <a:spcBef>
                <a:spcPct val="50000"/>
              </a:spcBef>
              <a:spcAft>
                <a:spcPct val="0"/>
              </a:spcAft>
              <a:defRPr sz="1200">
                <a:solidFill>
                  <a:schemeClr val="tx1"/>
                </a:solidFill>
                <a:latin typeface="Arial" charset="0"/>
              </a:defRPr>
            </a:lvl8pPr>
            <a:lvl9pPr marL="3886200" indent="-228600" eaLnBrk="0" fontAlgn="base" hangingPunct="0">
              <a:spcBef>
                <a:spcPct val="50000"/>
              </a:spcBef>
              <a:spcAft>
                <a:spcPct val="0"/>
              </a:spcAft>
              <a:defRPr sz="1200">
                <a:solidFill>
                  <a:schemeClr val="tx1"/>
                </a:solidFill>
                <a:latin typeface="Arial" charset="0"/>
              </a:defRPr>
            </a:lvl9pPr>
          </a:lstStyle>
          <a:p>
            <a:pPr>
              <a:lnSpc>
                <a:spcPct val="80000"/>
              </a:lnSpc>
              <a:defRPr/>
            </a:pPr>
            <a:r>
              <a:rPr lang="de-DE" dirty="0" smtClean="0"/>
              <a:t>Prof. Dr. Dieter Frey	</a:t>
            </a:r>
          </a:p>
          <a:p>
            <a:pPr>
              <a:lnSpc>
                <a:spcPct val="80000"/>
              </a:lnSpc>
              <a:defRPr/>
            </a:pPr>
            <a:r>
              <a:rPr lang="de-DE" dirty="0" smtClean="0"/>
              <a:t>Department Psychologie</a:t>
            </a:r>
          </a:p>
        </p:txBody>
      </p:sp>
      <p:sp>
        <p:nvSpPr>
          <p:cNvPr id="1033" name="Rectangle 2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Klicken Sie, um die Formate des Vorlagentextes zu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34" name="Rectangle 25"/>
          <p:cNvSpPr>
            <a:spLocks noChangeArrowheads="1"/>
          </p:cNvSpPr>
          <p:nvPr userDrawn="1"/>
        </p:nvSpPr>
        <p:spPr bwMode="auto">
          <a:xfrm>
            <a:off x="7239000" y="6375753"/>
            <a:ext cx="1752600" cy="22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50000"/>
              </a:spcBef>
              <a:spcAft>
                <a:spcPct val="0"/>
              </a:spcAft>
              <a:defRPr sz="1200">
                <a:solidFill>
                  <a:schemeClr val="tx1"/>
                </a:solidFill>
                <a:latin typeface="Arial" charset="0"/>
              </a:defRPr>
            </a:lvl6pPr>
            <a:lvl7pPr marL="2971800" indent="-228600" eaLnBrk="0" fontAlgn="base" hangingPunct="0">
              <a:spcBef>
                <a:spcPct val="50000"/>
              </a:spcBef>
              <a:spcAft>
                <a:spcPct val="0"/>
              </a:spcAft>
              <a:defRPr sz="1200">
                <a:solidFill>
                  <a:schemeClr val="tx1"/>
                </a:solidFill>
                <a:latin typeface="Arial" charset="0"/>
              </a:defRPr>
            </a:lvl7pPr>
            <a:lvl8pPr marL="3429000" indent="-228600" eaLnBrk="0" fontAlgn="base" hangingPunct="0">
              <a:spcBef>
                <a:spcPct val="50000"/>
              </a:spcBef>
              <a:spcAft>
                <a:spcPct val="0"/>
              </a:spcAft>
              <a:defRPr sz="1200">
                <a:solidFill>
                  <a:schemeClr val="tx1"/>
                </a:solidFill>
                <a:latin typeface="Arial" charset="0"/>
              </a:defRPr>
            </a:lvl8pPr>
            <a:lvl9pPr marL="3886200" indent="-228600" eaLnBrk="0" fontAlgn="base" hangingPunct="0">
              <a:spcBef>
                <a:spcPct val="50000"/>
              </a:spcBef>
              <a:spcAft>
                <a:spcPct val="0"/>
              </a:spcAft>
              <a:defRPr sz="1200">
                <a:solidFill>
                  <a:schemeClr val="tx1"/>
                </a:solidFill>
                <a:latin typeface="Arial" charset="0"/>
              </a:defRPr>
            </a:lvl9pPr>
          </a:lstStyle>
          <a:p>
            <a:pPr algn="r">
              <a:lnSpc>
                <a:spcPct val="70000"/>
              </a:lnSpc>
              <a:defRPr/>
            </a:pPr>
            <a:r>
              <a:rPr lang="de-DE" altLang="de-DE" sz="1200" b="0" dirty="0" smtClean="0">
                <a:latin typeface="+mj-lt"/>
              </a:rPr>
              <a:t>Seite </a:t>
            </a:r>
            <a:fld id="{B7274106-447A-4C2B-A564-9BC130E3099C}" type="slidenum">
              <a:rPr lang="de-DE" altLang="de-DE" sz="1200" b="0" smtClean="0">
                <a:latin typeface="+mj-lt"/>
              </a:rPr>
              <a:pPr algn="r">
                <a:lnSpc>
                  <a:spcPct val="70000"/>
                </a:lnSpc>
                <a:defRPr/>
              </a:pPr>
              <a:t>‹Nr.›</a:t>
            </a:fld>
            <a:endParaRPr lang="de-DE" altLang="de-DE" sz="1200" b="0" dirty="0" smtClean="0">
              <a:latin typeface="+mj-lt"/>
            </a:endParaRPr>
          </a:p>
        </p:txBody>
      </p:sp>
    </p:spTree>
  </p:cSld>
  <p:clrMap bg1="lt1" tx1="dk1" bg2="lt2" tx2="dk2" accent1="accent1" accent2="accent2" accent3="accent3" accent4="accent4" accent5="accent5" accent6="accent6" hlink="hlink" folHlink="folHlink"/>
  <p:sldLayoutIdLst>
    <p:sldLayoutId id="2147484128"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 id="2147484129" r:id="rId12"/>
  </p:sldLayoutIdLst>
  <p:timing>
    <p:tnLst>
      <p:par>
        <p:cTn id="1" dur="indefinite" restart="never" nodeType="tmRoot"/>
      </p:par>
    </p:tnLst>
  </p:timing>
  <p:txStyles>
    <p:titleStyle>
      <a:lvl1pPr algn="l" rtl="0" eaLnBrk="0" fontAlgn="base" hangingPunct="0">
        <a:spcBef>
          <a:spcPct val="0"/>
        </a:spcBef>
        <a:spcAft>
          <a:spcPct val="0"/>
        </a:spcAft>
        <a:defRPr sz="2400" b="1">
          <a:solidFill>
            <a:srgbClr val="0083BF"/>
          </a:solidFill>
          <a:latin typeface="+mj-lt"/>
          <a:ea typeface="+mj-ea"/>
          <a:cs typeface="+mj-cs"/>
        </a:defRPr>
      </a:lvl1pPr>
      <a:lvl2pPr algn="l" rtl="0" eaLnBrk="0" fontAlgn="base" hangingPunct="0">
        <a:spcBef>
          <a:spcPct val="0"/>
        </a:spcBef>
        <a:spcAft>
          <a:spcPct val="0"/>
        </a:spcAft>
        <a:defRPr sz="2400" b="1">
          <a:solidFill>
            <a:srgbClr val="0083BF"/>
          </a:solidFill>
          <a:latin typeface="Arial" pitchFamily="34" charset="0"/>
        </a:defRPr>
      </a:lvl2pPr>
      <a:lvl3pPr algn="l" rtl="0" eaLnBrk="0" fontAlgn="base" hangingPunct="0">
        <a:spcBef>
          <a:spcPct val="0"/>
        </a:spcBef>
        <a:spcAft>
          <a:spcPct val="0"/>
        </a:spcAft>
        <a:defRPr sz="2400" b="1">
          <a:solidFill>
            <a:srgbClr val="0083BF"/>
          </a:solidFill>
          <a:latin typeface="Arial" pitchFamily="34" charset="0"/>
        </a:defRPr>
      </a:lvl3pPr>
      <a:lvl4pPr algn="l" rtl="0" eaLnBrk="0" fontAlgn="base" hangingPunct="0">
        <a:spcBef>
          <a:spcPct val="0"/>
        </a:spcBef>
        <a:spcAft>
          <a:spcPct val="0"/>
        </a:spcAft>
        <a:defRPr sz="2400" b="1">
          <a:solidFill>
            <a:srgbClr val="0083BF"/>
          </a:solidFill>
          <a:latin typeface="Arial" pitchFamily="34" charset="0"/>
        </a:defRPr>
      </a:lvl4pPr>
      <a:lvl5pPr algn="l" rtl="0" eaLnBrk="0" fontAlgn="base" hangingPunct="0">
        <a:spcBef>
          <a:spcPct val="0"/>
        </a:spcBef>
        <a:spcAft>
          <a:spcPct val="0"/>
        </a:spcAft>
        <a:defRPr sz="2400" b="1">
          <a:solidFill>
            <a:srgbClr val="0083BF"/>
          </a:solidFill>
          <a:latin typeface="Arial" pitchFamily="34" charset="0"/>
        </a:defRPr>
      </a:lvl5pPr>
      <a:lvl6pPr marL="457200" algn="l" rtl="0" fontAlgn="base">
        <a:spcBef>
          <a:spcPct val="0"/>
        </a:spcBef>
        <a:spcAft>
          <a:spcPct val="0"/>
        </a:spcAft>
        <a:defRPr sz="2400" b="1">
          <a:solidFill>
            <a:srgbClr val="0083BF"/>
          </a:solidFill>
          <a:latin typeface="Arial" pitchFamily="34" charset="0"/>
        </a:defRPr>
      </a:lvl6pPr>
      <a:lvl7pPr marL="914400" algn="l" rtl="0" fontAlgn="base">
        <a:spcBef>
          <a:spcPct val="0"/>
        </a:spcBef>
        <a:spcAft>
          <a:spcPct val="0"/>
        </a:spcAft>
        <a:defRPr sz="2400" b="1">
          <a:solidFill>
            <a:srgbClr val="0083BF"/>
          </a:solidFill>
          <a:latin typeface="Arial" pitchFamily="34" charset="0"/>
        </a:defRPr>
      </a:lvl7pPr>
      <a:lvl8pPr marL="1371600" algn="l" rtl="0" fontAlgn="base">
        <a:spcBef>
          <a:spcPct val="0"/>
        </a:spcBef>
        <a:spcAft>
          <a:spcPct val="0"/>
        </a:spcAft>
        <a:defRPr sz="2400" b="1">
          <a:solidFill>
            <a:srgbClr val="0083BF"/>
          </a:solidFill>
          <a:latin typeface="Arial" pitchFamily="34" charset="0"/>
        </a:defRPr>
      </a:lvl8pPr>
      <a:lvl9pPr marL="1828800" algn="l" rtl="0" fontAlgn="base">
        <a:spcBef>
          <a:spcPct val="0"/>
        </a:spcBef>
        <a:spcAft>
          <a:spcPct val="0"/>
        </a:spcAft>
        <a:defRPr sz="2400" b="1">
          <a:solidFill>
            <a:srgbClr val="0083BF"/>
          </a:solidFill>
          <a:latin typeface="Arial" pitchFamily="34" charset="0"/>
        </a:defRPr>
      </a:lvl9pPr>
    </p:titleStyle>
    <p:bodyStyle>
      <a:lvl1pPr marL="342900" indent="-342900" algn="l" rtl="0" eaLnBrk="0" fontAlgn="base" hangingPunct="0">
        <a:spcBef>
          <a:spcPct val="20000"/>
        </a:spcBef>
        <a:spcAft>
          <a:spcPct val="0"/>
        </a:spcAft>
        <a:buFont typeface="Wingdings" pitchFamily="2" charset="2"/>
        <a:buChar char="§"/>
        <a:defRPr sz="1700">
          <a:solidFill>
            <a:srgbClr val="0100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1700">
          <a:solidFill>
            <a:srgbClr val="010000"/>
          </a:solidFill>
          <a:latin typeface="+mn-lt"/>
        </a:defRPr>
      </a:lvl2pPr>
      <a:lvl3pPr marL="1143000" indent="-228600" algn="l" rtl="0" eaLnBrk="0" fontAlgn="base" hangingPunct="0">
        <a:spcBef>
          <a:spcPct val="20000"/>
        </a:spcBef>
        <a:spcAft>
          <a:spcPct val="0"/>
        </a:spcAft>
        <a:buChar char="–"/>
        <a:defRPr sz="1700">
          <a:solidFill>
            <a:srgbClr val="010000"/>
          </a:solidFill>
          <a:latin typeface="+mn-lt"/>
        </a:defRPr>
      </a:lvl3pPr>
      <a:lvl4pPr marL="1562100" indent="-228600" algn="l" rtl="0" eaLnBrk="0" fontAlgn="base" hangingPunct="0">
        <a:spcBef>
          <a:spcPct val="20000"/>
        </a:spcBef>
        <a:spcAft>
          <a:spcPct val="0"/>
        </a:spcAft>
        <a:buChar char="-"/>
        <a:defRPr sz="1700">
          <a:solidFill>
            <a:srgbClr val="010000"/>
          </a:solidFill>
          <a:latin typeface="+mn-lt"/>
        </a:defRPr>
      </a:lvl4pPr>
      <a:lvl5pPr marL="1981200" indent="-228600" algn="l" rtl="0" eaLnBrk="0" fontAlgn="base" hangingPunct="0">
        <a:spcBef>
          <a:spcPct val="20000"/>
        </a:spcBef>
        <a:spcAft>
          <a:spcPct val="0"/>
        </a:spcAft>
        <a:defRPr sz="1700">
          <a:solidFill>
            <a:srgbClr val="010000"/>
          </a:solidFill>
          <a:latin typeface="+mn-lt"/>
        </a:defRPr>
      </a:lvl5pPr>
      <a:lvl6pPr marL="2438400" indent="-228600" algn="l" rtl="0" fontAlgn="base">
        <a:spcBef>
          <a:spcPct val="20000"/>
        </a:spcBef>
        <a:spcAft>
          <a:spcPct val="0"/>
        </a:spcAft>
        <a:buClr>
          <a:srgbClr val="0083BF"/>
        </a:buClr>
        <a:defRPr sz="1700">
          <a:solidFill>
            <a:srgbClr val="010000"/>
          </a:solidFill>
          <a:latin typeface="+mn-lt"/>
        </a:defRPr>
      </a:lvl6pPr>
      <a:lvl7pPr marL="2895600" indent="-228600" algn="l" rtl="0" fontAlgn="base">
        <a:spcBef>
          <a:spcPct val="20000"/>
        </a:spcBef>
        <a:spcAft>
          <a:spcPct val="0"/>
        </a:spcAft>
        <a:buClr>
          <a:srgbClr val="0083BF"/>
        </a:buClr>
        <a:defRPr sz="1700">
          <a:solidFill>
            <a:srgbClr val="010000"/>
          </a:solidFill>
          <a:latin typeface="+mn-lt"/>
        </a:defRPr>
      </a:lvl7pPr>
      <a:lvl8pPr marL="3352800" indent="-228600" algn="l" rtl="0" fontAlgn="base">
        <a:spcBef>
          <a:spcPct val="20000"/>
        </a:spcBef>
        <a:spcAft>
          <a:spcPct val="0"/>
        </a:spcAft>
        <a:buClr>
          <a:srgbClr val="0083BF"/>
        </a:buClr>
        <a:defRPr sz="1700">
          <a:solidFill>
            <a:srgbClr val="010000"/>
          </a:solidFill>
          <a:latin typeface="+mn-lt"/>
        </a:defRPr>
      </a:lvl8pPr>
      <a:lvl9pPr marL="3810000" indent="-228600" algn="l" rtl="0" fontAlgn="base">
        <a:spcBef>
          <a:spcPct val="20000"/>
        </a:spcBef>
        <a:spcAft>
          <a:spcPct val="0"/>
        </a:spcAft>
        <a:buClr>
          <a:srgbClr val="0083BF"/>
        </a:buClr>
        <a:defRPr sz="1700">
          <a:solidFill>
            <a:srgbClr val="01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sy.lmu.de/soz/personen/leitung/frey/index.html" TargetMode="External"/><Relationship Id="rId2" Type="http://schemas.openxmlformats.org/officeDocument/2006/relationships/hyperlink" Target="mailto:dieter.frey@psy.lmu.de"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3.xml"/><Relationship Id="rId1" Type="http://schemas.openxmlformats.org/officeDocument/2006/relationships/slideLayout" Target="../slideLayouts/slideLayout6.xml"/><Relationship Id="rId5" Type="http://schemas.openxmlformats.org/officeDocument/2006/relationships/image" Target="../media/image13.jpeg"/><Relationship Id="rId4" Type="http://schemas.openxmlformats.org/officeDocument/2006/relationships/image" Target="../media/image12.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bwMode="auto">
          <a:xfrm>
            <a:off x="228600" y="765175"/>
            <a:ext cx="8520113" cy="19018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de-DE" altLang="en-US" sz="2000" dirty="0" smtClean="0"/>
              <a:t/>
            </a:r>
            <a:br>
              <a:rPr lang="de-DE" altLang="en-US" sz="2000" dirty="0" smtClean="0"/>
            </a:br>
            <a:r>
              <a:rPr lang="de-DE" altLang="en-US" sz="2000" u="sng" dirty="0" smtClean="0"/>
              <a:t>Führung von Schulen im Zusammenspiel mit </a:t>
            </a:r>
            <a:br>
              <a:rPr lang="de-DE" altLang="en-US" sz="2000" u="sng" dirty="0" smtClean="0"/>
            </a:br>
            <a:r>
              <a:rPr lang="de-DE" altLang="en-US" sz="2000" u="sng" dirty="0" smtClean="0"/>
              <a:t>Leistungsentwicklung und Wertschätzung</a:t>
            </a:r>
            <a:br>
              <a:rPr lang="de-DE" altLang="en-US" sz="2000" u="sng" dirty="0" smtClean="0"/>
            </a:br>
            <a:r>
              <a:rPr lang="de-DE" altLang="en-US" sz="2000" dirty="0" smtClean="0"/>
              <a:t/>
            </a:r>
            <a:br>
              <a:rPr lang="de-DE" altLang="en-US" sz="2000" dirty="0" smtClean="0"/>
            </a:br>
            <a:r>
              <a:rPr lang="de-DE" altLang="en-US" sz="2000" dirty="0" smtClean="0"/>
              <a:t/>
            </a:r>
            <a:br>
              <a:rPr lang="de-DE" altLang="en-US" sz="2000" dirty="0" smtClean="0"/>
            </a:br>
            <a:r>
              <a:rPr lang="de-DE" altLang="en-US" sz="1800" dirty="0" smtClean="0"/>
              <a:t>Dezember 2016</a:t>
            </a:r>
            <a:br>
              <a:rPr lang="de-DE" altLang="en-US" sz="1800" dirty="0" smtClean="0"/>
            </a:br>
            <a:r>
              <a:rPr lang="de-DE" altLang="en-US" sz="1800" dirty="0" smtClean="0"/>
              <a:t>Warnemünde</a:t>
            </a:r>
          </a:p>
        </p:txBody>
      </p:sp>
      <p:sp>
        <p:nvSpPr>
          <p:cNvPr id="3075" name="Text Box 3"/>
          <p:cNvSpPr txBox="1">
            <a:spLocks noChangeArrowheads="1"/>
          </p:cNvSpPr>
          <p:nvPr/>
        </p:nvSpPr>
        <p:spPr bwMode="auto">
          <a:xfrm>
            <a:off x="755650" y="3284314"/>
            <a:ext cx="7345363" cy="25209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50000"/>
              </a:spcBef>
              <a:spcAft>
                <a:spcPct val="0"/>
              </a:spcAft>
              <a:defRPr sz="1200">
                <a:solidFill>
                  <a:schemeClr val="tx1"/>
                </a:solidFill>
                <a:latin typeface="Arial" charset="0"/>
              </a:defRPr>
            </a:lvl6pPr>
            <a:lvl7pPr marL="2971800" indent="-228600" eaLnBrk="0" fontAlgn="base" hangingPunct="0">
              <a:spcBef>
                <a:spcPct val="50000"/>
              </a:spcBef>
              <a:spcAft>
                <a:spcPct val="0"/>
              </a:spcAft>
              <a:defRPr sz="1200">
                <a:solidFill>
                  <a:schemeClr val="tx1"/>
                </a:solidFill>
                <a:latin typeface="Arial" charset="0"/>
              </a:defRPr>
            </a:lvl7pPr>
            <a:lvl8pPr marL="3429000" indent="-228600" eaLnBrk="0" fontAlgn="base" hangingPunct="0">
              <a:spcBef>
                <a:spcPct val="50000"/>
              </a:spcBef>
              <a:spcAft>
                <a:spcPct val="0"/>
              </a:spcAft>
              <a:defRPr sz="1200">
                <a:solidFill>
                  <a:schemeClr val="tx1"/>
                </a:solidFill>
                <a:latin typeface="Arial" charset="0"/>
              </a:defRPr>
            </a:lvl8pPr>
            <a:lvl9pPr marL="3886200" indent="-228600" eaLnBrk="0" fontAlgn="base" hangingPunct="0">
              <a:spcBef>
                <a:spcPct val="50000"/>
              </a:spcBef>
              <a:spcAft>
                <a:spcPct val="0"/>
              </a:spcAft>
              <a:defRPr sz="1200">
                <a:solidFill>
                  <a:schemeClr val="tx1"/>
                </a:solidFill>
                <a:latin typeface="Arial" charset="0"/>
              </a:defRPr>
            </a:lvl9pPr>
          </a:lstStyle>
          <a:p>
            <a:pPr>
              <a:spcBef>
                <a:spcPct val="0"/>
              </a:spcBef>
            </a:pPr>
            <a:r>
              <a:rPr lang="de-DE" altLang="en-US" sz="1400" dirty="0">
                <a:solidFill>
                  <a:srgbClr val="000000"/>
                </a:solidFill>
              </a:rPr>
              <a:t>Prof. Dr. Dieter Frey</a:t>
            </a:r>
          </a:p>
          <a:p>
            <a:pPr>
              <a:spcBef>
                <a:spcPct val="0"/>
              </a:spcBef>
            </a:pPr>
            <a:r>
              <a:rPr lang="de-DE" altLang="en-US" sz="1400" dirty="0">
                <a:solidFill>
                  <a:srgbClr val="000000"/>
                </a:solidFill>
              </a:rPr>
              <a:t>Department Psychologie</a:t>
            </a:r>
          </a:p>
          <a:p>
            <a:pPr>
              <a:spcBef>
                <a:spcPct val="0"/>
              </a:spcBef>
            </a:pPr>
            <a:r>
              <a:rPr lang="de-DE" altLang="en-US" sz="1400" dirty="0">
                <a:solidFill>
                  <a:srgbClr val="000000"/>
                </a:solidFill>
              </a:rPr>
              <a:t>Ludwig-Maximilians-Universität München </a:t>
            </a:r>
          </a:p>
          <a:p>
            <a:pPr>
              <a:spcBef>
                <a:spcPct val="0"/>
              </a:spcBef>
            </a:pPr>
            <a:r>
              <a:rPr lang="de-DE" altLang="en-US" sz="1400" dirty="0">
                <a:solidFill>
                  <a:srgbClr val="000000"/>
                </a:solidFill>
              </a:rPr>
              <a:t>Leopoldstr. 13, 80802 München</a:t>
            </a:r>
          </a:p>
          <a:p>
            <a:pPr>
              <a:spcBef>
                <a:spcPct val="0"/>
              </a:spcBef>
            </a:pPr>
            <a:r>
              <a:rPr lang="de-DE" altLang="en-US" sz="1400" dirty="0">
                <a:solidFill>
                  <a:srgbClr val="000000"/>
                </a:solidFill>
              </a:rPr>
              <a:t>Tel. 089/2180-5181, Fax: 089/2180-5238</a:t>
            </a:r>
          </a:p>
          <a:p>
            <a:pPr>
              <a:spcBef>
                <a:spcPct val="0"/>
              </a:spcBef>
            </a:pPr>
            <a:r>
              <a:rPr lang="de-DE" altLang="en-US" sz="1400" dirty="0">
                <a:hlinkClick r:id="rId2"/>
              </a:rPr>
              <a:t>dieter.frey@psy.lmu.de</a:t>
            </a:r>
            <a:endParaRPr lang="de-DE" altLang="en-US" sz="1400" dirty="0">
              <a:solidFill>
                <a:srgbClr val="000000"/>
              </a:solidFill>
            </a:endParaRPr>
          </a:p>
          <a:p>
            <a:pPr>
              <a:spcBef>
                <a:spcPct val="0"/>
              </a:spcBef>
            </a:pPr>
            <a:r>
              <a:rPr lang="de-DE" altLang="en-US" sz="1400" dirty="0">
                <a:solidFill>
                  <a:srgbClr val="000000"/>
                </a:solidFill>
              </a:rPr>
              <a:t>Lehrstuhlinhaber Sozialpsychologie an der LMU</a:t>
            </a:r>
            <a:r>
              <a:rPr lang="de-DE" altLang="en-US" sz="1400" dirty="0"/>
              <a:t> </a:t>
            </a:r>
          </a:p>
          <a:p>
            <a:pPr>
              <a:spcBef>
                <a:spcPct val="0"/>
              </a:spcBef>
            </a:pPr>
            <a:r>
              <a:rPr lang="de-DE" altLang="en-US" sz="1400" dirty="0" smtClean="0">
                <a:solidFill>
                  <a:srgbClr val="000000"/>
                </a:solidFill>
              </a:rPr>
              <a:t>Ehemaliger </a:t>
            </a:r>
            <a:r>
              <a:rPr lang="de-DE" altLang="en-US" sz="1400" dirty="0">
                <a:solidFill>
                  <a:srgbClr val="000000"/>
                </a:solidFill>
              </a:rPr>
              <a:t>Leiter der Bayerischen Eliteakademie</a:t>
            </a:r>
          </a:p>
          <a:p>
            <a:pPr>
              <a:spcBef>
                <a:spcPct val="0"/>
              </a:spcBef>
            </a:pPr>
            <a:r>
              <a:rPr lang="de-DE" altLang="en-US" sz="1400" dirty="0">
                <a:solidFill>
                  <a:srgbClr val="000000"/>
                </a:solidFill>
              </a:rPr>
              <a:t>Mitglied der Bayerischen Akademie der Wissenschaften</a:t>
            </a:r>
          </a:p>
          <a:p>
            <a:pPr>
              <a:spcBef>
                <a:spcPct val="0"/>
              </a:spcBef>
            </a:pPr>
            <a:r>
              <a:rPr lang="de-DE" altLang="en-US" sz="1400" dirty="0">
                <a:solidFill>
                  <a:srgbClr val="000000"/>
                </a:solidFill>
              </a:rPr>
              <a:t>Leiter des LMU-Center </a:t>
            </a:r>
            <a:r>
              <a:rPr lang="de-DE" altLang="en-US" sz="1400" dirty="0" err="1">
                <a:solidFill>
                  <a:srgbClr val="000000"/>
                </a:solidFill>
              </a:rPr>
              <a:t>for</a:t>
            </a:r>
            <a:r>
              <a:rPr lang="de-DE" altLang="en-US" sz="1400" dirty="0">
                <a:solidFill>
                  <a:srgbClr val="000000"/>
                </a:solidFill>
              </a:rPr>
              <a:t> Leadership </a:t>
            </a:r>
            <a:r>
              <a:rPr lang="de-DE" altLang="en-US" sz="1400" dirty="0" err="1">
                <a:solidFill>
                  <a:srgbClr val="000000"/>
                </a:solidFill>
              </a:rPr>
              <a:t>and</a:t>
            </a:r>
            <a:r>
              <a:rPr lang="de-DE" altLang="en-US" sz="1400" dirty="0">
                <a:solidFill>
                  <a:srgbClr val="000000"/>
                </a:solidFill>
              </a:rPr>
              <a:t> People Management</a:t>
            </a:r>
          </a:p>
          <a:p>
            <a:pPr algn="ctr">
              <a:spcBef>
                <a:spcPct val="0"/>
              </a:spcBef>
            </a:pPr>
            <a:endParaRPr lang="de-DE" altLang="en-US" sz="1400" dirty="0">
              <a:solidFill>
                <a:srgbClr val="000000"/>
              </a:solidFill>
            </a:endParaRPr>
          </a:p>
          <a:p>
            <a:pPr algn="ctr">
              <a:spcBef>
                <a:spcPct val="0"/>
              </a:spcBef>
            </a:pPr>
            <a:r>
              <a:rPr lang="de-DE" altLang="en-US" b="1" dirty="0"/>
              <a:t>Homepage: </a:t>
            </a:r>
            <a:r>
              <a:rPr lang="de-DE" altLang="en-US" b="1" u="sng" dirty="0">
                <a:hlinkClick r:id="rId3"/>
              </a:rPr>
              <a:t>http://www.psy.lmu.de/soz/personen/leitung/frey/index.html</a:t>
            </a:r>
            <a:endParaRPr lang="de-DE" altLang="en-US" dirty="0"/>
          </a:p>
          <a:p>
            <a:pPr algn="ctr">
              <a:spcBef>
                <a:spcPct val="0"/>
              </a:spcBef>
            </a:pPr>
            <a:endParaRPr lang="de-DE" altLang="en-US" dirty="0"/>
          </a:p>
        </p:txBody>
      </p:sp>
    </p:spTree>
    <p:extLst>
      <p:ext uri="{BB962C8B-B14F-4D97-AF65-F5344CB8AC3E}">
        <p14:creationId xmlns:p14="http://schemas.microsoft.com/office/powerpoint/2010/main" val="55715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bwMode="auto">
          <a:xfrm>
            <a:off x="1116013" y="908050"/>
            <a:ext cx="6983412" cy="86518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de-DE" altLang="en-US" u="sng" dirty="0" smtClean="0"/>
              <a:t>Allgemeines zu Führung: </a:t>
            </a:r>
            <a:br>
              <a:rPr lang="de-DE" altLang="en-US" u="sng" dirty="0" smtClean="0"/>
            </a:br>
            <a:r>
              <a:rPr lang="de-DE" altLang="en-US" u="sng" dirty="0" smtClean="0"/>
              <a:t/>
            </a:r>
            <a:br>
              <a:rPr lang="de-DE" altLang="en-US" u="sng" dirty="0" smtClean="0"/>
            </a:br>
            <a:r>
              <a:rPr lang="de-DE" altLang="en-US" sz="2000" u="sng" dirty="0" smtClean="0"/>
              <a:t>Facetten einer ethikorientierten Führung, Leistungskultur, Kultur von Menschenwürde</a:t>
            </a:r>
            <a:endParaRPr lang="de-DE" altLang="en-US" sz="2000" dirty="0" smtClean="0"/>
          </a:p>
        </p:txBody>
      </p:sp>
      <p:sp>
        <p:nvSpPr>
          <p:cNvPr id="13315" name="Rechteck 1"/>
          <p:cNvSpPr>
            <a:spLocks noChangeArrowheads="1"/>
          </p:cNvSpPr>
          <p:nvPr/>
        </p:nvSpPr>
        <p:spPr bwMode="auto">
          <a:xfrm>
            <a:off x="1403350" y="2565400"/>
            <a:ext cx="545465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 typeface="Arial" charset="0"/>
              <a:buChar char="•"/>
            </a:pPr>
            <a:r>
              <a:rPr lang="de-DE" altLang="de-DE" sz="1800" b="1" dirty="0">
                <a:solidFill>
                  <a:schemeClr val="tx1"/>
                </a:solidFill>
              </a:rPr>
              <a:t>Sich selbst führen</a:t>
            </a:r>
          </a:p>
          <a:p>
            <a:pPr>
              <a:spcBef>
                <a:spcPct val="50000"/>
              </a:spcBef>
              <a:buClrTx/>
              <a:buFont typeface="Arial" charset="0"/>
              <a:buChar char="•"/>
            </a:pPr>
            <a:r>
              <a:rPr lang="de-DE" altLang="de-DE" sz="1800" b="1" dirty="0">
                <a:solidFill>
                  <a:schemeClr val="tx1"/>
                </a:solidFill>
              </a:rPr>
              <a:t>Mitarbeiter /Kollegen führen</a:t>
            </a:r>
          </a:p>
          <a:p>
            <a:pPr>
              <a:spcBef>
                <a:spcPct val="50000"/>
              </a:spcBef>
              <a:buClrTx/>
              <a:buFont typeface="Arial" charset="0"/>
              <a:buChar char="•"/>
            </a:pPr>
            <a:r>
              <a:rPr lang="de-DE" altLang="de-DE" sz="1800" b="1" dirty="0">
                <a:solidFill>
                  <a:schemeClr val="tx1"/>
                </a:solidFill>
              </a:rPr>
              <a:t>Team führen</a:t>
            </a:r>
          </a:p>
          <a:p>
            <a:pPr>
              <a:spcBef>
                <a:spcPct val="50000"/>
              </a:spcBef>
              <a:buClrTx/>
              <a:buFont typeface="Arial" charset="0"/>
              <a:buChar char="•"/>
            </a:pPr>
            <a:r>
              <a:rPr lang="de-DE" altLang="de-DE" sz="1800" b="1" dirty="0" smtClean="0">
                <a:solidFill>
                  <a:schemeClr val="tx1"/>
                </a:solidFill>
              </a:rPr>
              <a:t>Chef/Schulrat führen und sich führen lassen</a:t>
            </a:r>
            <a:endParaRPr lang="de-DE" altLang="de-DE" sz="1800" b="1" dirty="0">
              <a:solidFill>
                <a:schemeClr val="tx1"/>
              </a:solidFill>
            </a:endParaRPr>
          </a:p>
        </p:txBody>
      </p:sp>
    </p:spTree>
    <p:extLst>
      <p:ext uri="{BB962C8B-B14F-4D97-AF65-F5344CB8AC3E}">
        <p14:creationId xmlns:p14="http://schemas.microsoft.com/office/powerpoint/2010/main" val="1277941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385763" y="658813"/>
            <a:ext cx="8570912" cy="804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de-DE" altLang="de-DE" sz="2000" u="sng" dirty="0" smtClean="0"/>
              <a:t>Ethikorientierte / werteorientierte Führung (transaktional und </a:t>
            </a:r>
            <a:r>
              <a:rPr lang="de-DE" altLang="de-DE" sz="2000" u="sng" dirty="0" err="1" smtClean="0"/>
              <a:t>transformational</a:t>
            </a:r>
            <a:r>
              <a:rPr lang="de-DE" altLang="de-DE" sz="2000" u="sng" dirty="0" smtClean="0"/>
              <a:t>) - Leistung mit Menschlichkeit verbinden</a:t>
            </a:r>
            <a:br>
              <a:rPr lang="de-DE" altLang="de-DE" sz="2000" u="sng" dirty="0" smtClean="0"/>
            </a:br>
            <a:endParaRPr lang="de-DE" altLang="de-DE" sz="2000" u="sng" dirty="0" smtClean="0"/>
          </a:p>
        </p:txBody>
      </p:sp>
      <p:sp>
        <p:nvSpPr>
          <p:cNvPr id="14339" name="AutoShape 9"/>
          <p:cNvSpPr>
            <a:spLocks noChangeArrowheads="1"/>
          </p:cNvSpPr>
          <p:nvPr/>
        </p:nvSpPr>
        <p:spPr bwMode="auto">
          <a:xfrm>
            <a:off x="1044575" y="2374900"/>
            <a:ext cx="2952750" cy="1630363"/>
          </a:xfrm>
          <a:prstGeom prst="triangle">
            <a:avLst>
              <a:gd name="adj" fmla="val 50000"/>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de-DE" altLang="de-DE" sz="1200">
              <a:solidFill>
                <a:schemeClr val="tx1"/>
              </a:solidFill>
            </a:endParaRPr>
          </a:p>
        </p:txBody>
      </p:sp>
      <p:sp>
        <p:nvSpPr>
          <p:cNvPr id="14340" name="Text Box 10"/>
          <p:cNvSpPr txBox="1">
            <a:spLocks noChangeArrowheads="1"/>
          </p:cNvSpPr>
          <p:nvPr/>
        </p:nvSpPr>
        <p:spPr bwMode="auto">
          <a:xfrm>
            <a:off x="1203325" y="1628775"/>
            <a:ext cx="2809875" cy="846138"/>
          </a:xfrm>
          <a:prstGeom prst="rect">
            <a:avLst/>
          </a:prstGeom>
          <a:noFill/>
          <a:ln w="12700" cap="sq">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50000"/>
              </a:spcBef>
              <a:buClrTx/>
              <a:buFontTx/>
              <a:buNone/>
            </a:pPr>
            <a:r>
              <a:rPr lang="de-DE" altLang="de-DE" sz="1400" b="1">
                <a:solidFill>
                  <a:schemeClr val="tx1"/>
                </a:solidFill>
              </a:rPr>
              <a:t>Führungskultur</a:t>
            </a:r>
          </a:p>
          <a:p>
            <a:pPr algn="ctr">
              <a:spcBef>
                <a:spcPct val="50000"/>
              </a:spcBef>
              <a:buClrTx/>
              <a:buFontTx/>
              <a:buNone/>
            </a:pPr>
            <a:r>
              <a:rPr lang="de-DE" altLang="de-DE" sz="1400" b="1">
                <a:solidFill>
                  <a:schemeClr val="tx1"/>
                </a:solidFill>
              </a:rPr>
              <a:t>Ethikorientierte Führungspersönlichkeit</a:t>
            </a:r>
          </a:p>
        </p:txBody>
      </p:sp>
      <p:sp>
        <p:nvSpPr>
          <p:cNvPr id="4102" name="Text Box 12"/>
          <p:cNvSpPr txBox="1">
            <a:spLocks noChangeArrowheads="1"/>
          </p:cNvSpPr>
          <p:nvPr/>
        </p:nvSpPr>
        <p:spPr bwMode="auto">
          <a:xfrm>
            <a:off x="6372225" y="1724025"/>
            <a:ext cx="2593975" cy="3932238"/>
          </a:xfrm>
          <a:prstGeom prst="rect">
            <a:avLst/>
          </a:prstGeom>
          <a:noFill/>
          <a:ln w="12700" cap="sq">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lvl1pPr>
              <a:defRPr sz="1200">
                <a:solidFill>
                  <a:schemeClr val="tx1"/>
                </a:solidFill>
                <a:latin typeface="Arial" pitchFamily="34" charset="0"/>
              </a:defRPr>
            </a:lvl1pPr>
            <a:lvl2pPr marL="742950" indent="-285750">
              <a:defRPr sz="1200">
                <a:solidFill>
                  <a:schemeClr val="tx1"/>
                </a:solidFill>
                <a:latin typeface="Arial" pitchFamily="34" charset="0"/>
              </a:defRPr>
            </a:lvl2pPr>
            <a:lvl3pPr marL="1143000" indent="-228600">
              <a:defRPr sz="1200">
                <a:solidFill>
                  <a:schemeClr val="tx1"/>
                </a:solidFill>
                <a:latin typeface="Arial" pitchFamily="34" charset="0"/>
              </a:defRPr>
            </a:lvl3pPr>
            <a:lvl4pPr marL="1600200" indent="-228600">
              <a:defRPr sz="1200">
                <a:solidFill>
                  <a:schemeClr val="tx1"/>
                </a:solidFill>
                <a:latin typeface="Arial" pitchFamily="34" charset="0"/>
              </a:defRPr>
            </a:lvl4pPr>
            <a:lvl5pPr marL="2057400" indent="-228600">
              <a:defRPr sz="1200">
                <a:solidFill>
                  <a:schemeClr val="tx1"/>
                </a:solidFill>
                <a:latin typeface="Arial" pitchFamily="34" charset="0"/>
              </a:defRPr>
            </a:lvl5pPr>
            <a:lvl6pPr marL="2514600" indent="-228600" eaLnBrk="0" fontAlgn="base" hangingPunct="0">
              <a:spcBef>
                <a:spcPct val="50000"/>
              </a:spcBef>
              <a:spcAft>
                <a:spcPct val="0"/>
              </a:spcAft>
              <a:defRPr sz="1200">
                <a:solidFill>
                  <a:schemeClr val="tx1"/>
                </a:solidFill>
                <a:latin typeface="Arial" pitchFamily="34" charset="0"/>
              </a:defRPr>
            </a:lvl6pPr>
            <a:lvl7pPr marL="2971800" indent="-228600" eaLnBrk="0" fontAlgn="base" hangingPunct="0">
              <a:spcBef>
                <a:spcPct val="50000"/>
              </a:spcBef>
              <a:spcAft>
                <a:spcPct val="0"/>
              </a:spcAft>
              <a:defRPr sz="1200">
                <a:solidFill>
                  <a:schemeClr val="tx1"/>
                </a:solidFill>
                <a:latin typeface="Arial" pitchFamily="34" charset="0"/>
              </a:defRPr>
            </a:lvl7pPr>
            <a:lvl8pPr marL="3429000" indent="-228600" eaLnBrk="0" fontAlgn="base" hangingPunct="0">
              <a:spcBef>
                <a:spcPct val="50000"/>
              </a:spcBef>
              <a:spcAft>
                <a:spcPct val="0"/>
              </a:spcAft>
              <a:defRPr sz="1200">
                <a:solidFill>
                  <a:schemeClr val="tx1"/>
                </a:solidFill>
                <a:latin typeface="Arial" pitchFamily="34" charset="0"/>
              </a:defRPr>
            </a:lvl8pPr>
            <a:lvl9pPr marL="3886200" indent="-228600" eaLnBrk="0" fontAlgn="base" hangingPunct="0">
              <a:spcBef>
                <a:spcPct val="50000"/>
              </a:spcBef>
              <a:spcAft>
                <a:spcPct val="0"/>
              </a:spcAft>
              <a:defRPr sz="1200">
                <a:solidFill>
                  <a:schemeClr val="tx1"/>
                </a:solidFill>
                <a:latin typeface="Arial" pitchFamily="34" charset="0"/>
              </a:defRPr>
            </a:lvl9pPr>
          </a:lstStyle>
          <a:p>
            <a:pPr>
              <a:defRPr/>
            </a:pPr>
            <a:r>
              <a:rPr lang="de-DE" sz="1400" b="1" u="sng" dirty="0" smtClean="0"/>
              <a:t>Umsetzung</a:t>
            </a:r>
          </a:p>
          <a:p>
            <a:pPr marL="342900" indent="-342900">
              <a:buFontTx/>
              <a:buAutoNum type="arabicPeriod"/>
              <a:defRPr/>
            </a:pPr>
            <a:endParaRPr lang="de-DE" sz="1400" b="1" dirty="0" smtClean="0"/>
          </a:p>
          <a:p>
            <a:pPr marL="342900" indent="-342900">
              <a:spcBef>
                <a:spcPts val="0"/>
              </a:spcBef>
              <a:buFontTx/>
              <a:buAutoNum type="arabicPeriod"/>
              <a:defRPr/>
            </a:pPr>
            <a:r>
              <a:rPr lang="de-DE" sz="1400" b="1" dirty="0" smtClean="0"/>
              <a:t>Klarheit Ist/Soll (Paul)</a:t>
            </a:r>
          </a:p>
          <a:p>
            <a:pPr marL="342900" indent="-342900">
              <a:spcBef>
                <a:spcPts val="0"/>
              </a:spcBef>
              <a:buFontTx/>
              <a:buAutoNum type="arabicPeriod"/>
              <a:defRPr/>
            </a:pPr>
            <a:r>
              <a:rPr lang="de-DE" sz="1400" b="1" dirty="0" smtClean="0"/>
              <a:t>Unterstützung durch Multiplikatoren</a:t>
            </a:r>
          </a:p>
          <a:p>
            <a:pPr marL="630238" indent="-180975">
              <a:spcBef>
                <a:spcPts val="0"/>
              </a:spcBef>
              <a:buFont typeface="Arial" pitchFamily="34" charset="0"/>
              <a:buChar char="•"/>
              <a:defRPr/>
            </a:pPr>
            <a:r>
              <a:rPr lang="de-DE" sz="1400" b="1" dirty="0" smtClean="0"/>
              <a:t>2(+)-6-2(-)</a:t>
            </a:r>
          </a:p>
          <a:p>
            <a:pPr marL="342900" indent="-342900">
              <a:spcBef>
                <a:spcPts val="0"/>
              </a:spcBef>
              <a:buFont typeface="+mj-lt"/>
              <a:buAutoNum type="arabicPeriod" startAt="3"/>
              <a:defRPr/>
            </a:pPr>
            <a:r>
              <a:rPr lang="de-DE" sz="1400" b="1" dirty="0" smtClean="0"/>
              <a:t>Offene Feedback- und Reflexionskultur</a:t>
            </a:r>
          </a:p>
          <a:p>
            <a:pPr marL="630238" indent="-180975">
              <a:spcBef>
                <a:spcPts val="0"/>
              </a:spcBef>
              <a:buFont typeface="Arial" pitchFamily="34" charset="0"/>
              <a:buChar char="•"/>
              <a:defRPr/>
            </a:pPr>
            <a:r>
              <a:rPr lang="de-DE" sz="1400" b="1" dirty="0" smtClean="0"/>
              <a:t>Positiv</a:t>
            </a:r>
          </a:p>
          <a:p>
            <a:pPr marL="630238" indent="-180975">
              <a:spcBef>
                <a:spcPts val="0"/>
              </a:spcBef>
              <a:buFont typeface="Arial" pitchFamily="34" charset="0"/>
              <a:buChar char="•"/>
              <a:defRPr/>
            </a:pPr>
            <a:r>
              <a:rPr lang="de-DE" sz="1400" b="1" dirty="0" smtClean="0"/>
              <a:t>Negativ</a:t>
            </a:r>
          </a:p>
          <a:p>
            <a:pPr marL="630238" indent="-180975">
              <a:spcBef>
                <a:spcPts val="0"/>
              </a:spcBef>
              <a:buFont typeface="Arial" pitchFamily="34" charset="0"/>
              <a:buChar char="•"/>
              <a:defRPr/>
            </a:pPr>
            <a:r>
              <a:rPr lang="de-DE" sz="1400" b="1" dirty="0" smtClean="0"/>
              <a:t>Verbesserungs-vorschläge</a:t>
            </a:r>
            <a:endParaRPr lang="de-DE" sz="1400" b="1" dirty="0"/>
          </a:p>
          <a:p>
            <a:pPr marL="342900" indent="-342900">
              <a:spcBef>
                <a:spcPts val="0"/>
              </a:spcBef>
              <a:buFont typeface="+mj-lt"/>
              <a:buAutoNum type="arabicPeriod" startAt="4"/>
              <a:defRPr/>
            </a:pPr>
            <a:r>
              <a:rPr lang="de-DE" sz="1400" b="1" dirty="0" err="1" smtClean="0"/>
              <a:t>Bewältigungskognitio-nen</a:t>
            </a:r>
            <a:r>
              <a:rPr lang="de-DE" sz="1400" b="1" dirty="0" smtClean="0"/>
              <a:t> im Umgang mit suboptimalen Bedingungen</a:t>
            </a:r>
          </a:p>
        </p:txBody>
      </p:sp>
      <p:sp>
        <p:nvSpPr>
          <p:cNvPr id="14342" name="Text Box 11"/>
          <p:cNvSpPr txBox="1">
            <a:spLocks noChangeArrowheads="1"/>
          </p:cNvSpPr>
          <p:nvPr/>
        </p:nvSpPr>
        <p:spPr bwMode="auto">
          <a:xfrm>
            <a:off x="179388" y="4073525"/>
            <a:ext cx="2305050" cy="530225"/>
          </a:xfrm>
          <a:prstGeom prst="rect">
            <a:avLst/>
          </a:prstGeom>
          <a:noFill/>
          <a:ln w="12700" cap="sq">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de-DE" sz="1400" b="1">
                <a:solidFill>
                  <a:schemeClr val="tx1"/>
                </a:solidFill>
              </a:rPr>
              <a:t>Rahmenbedingungen für Excellence</a:t>
            </a:r>
          </a:p>
        </p:txBody>
      </p:sp>
      <p:sp>
        <p:nvSpPr>
          <p:cNvPr id="14343" name="Text Box 12"/>
          <p:cNvSpPr txBox="1">
            <a:spLocks noChangeArrowheads="1"/>
          </p:cNvSpPr>
          <p:nvPr/>
        </p:nvSpPr>
        <p:spPr bwMode="auto">
          <a:xfrm>
            <a:off x="2989263" y="4048125"/>
            <a:ext cx="2014537" cy="1062038"/>
          </a:xfrm>
          <a:prstGeom prst="rect">
            <a:avLst/>
          </a:prstGeom>
          <a:noFill/>
          <a:ln w="12700" cap="sq">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de-DE" sz="1400" b="1">
                <a:solidFill>
                  <a:schemeClr val="tx1"/>
                </a:solidFill>
              </a:rPr>
              <a:t>Rahmenbedingungen für Menschenwürde</a:t>
            </a:r>
          </a:p>
          <a:p>
            <a:pPr>
              <a:spcBef>
                <a:spcPct val="50000"/>
              </a:spcBef>
              <a:buClrTx/>
              <a:buFontTx/>
              <a:buNone/>
            </a:pPr>
            <a:r>
              <a:rPr lang="de-DE" altLang="de-DE" sz="1400" b="1">
                <a:solidFill>
                  <a:schemeClr val="tx1"/>
                </a:solidFill>
              </a:rPr>
              <a:t>(Vertrauen, Fairness, Wertschätzung)</a:t>
            </a:r>
          </a:p>
        </p:txBody>
      </p:sp>
      <p:grpSp>
        <p:nvGrpSpPr>
          <p:cNvPr id="14344" name="Group 5"/>
          <p:cNvGrpSpPr>
            <a:grpSpLocks/>
          </p:cNvGrpSpPr>
          <p:nvPr/>
        </p:nvGrpSpPr>
        <p:grpSpPr bwMode="auto">
          <a:xfrm>
            <a:off x="2147888" y="2636838"/>
            <a:ext cx="673100" cy="1106487"/>
            <a:chOff x="2064" y="864"/>
            <a:chExt cx="1519" cy="1984"/>
          </a:xfrm>
        </p:grpSpPr>
        <p:pic>
          <p:nvPicPr>
            <p:cNvPr id="14348"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4" y="864"/>
              <a:ext cx="1519" cy="1565"/>
            </a:xfrm>
            <a:prstGeom prst="rect">
              <a:avLst/>
            </a:prstGeom>
            <a:noFill/>
            <a:ln>
              <a:noFill/>
            </a:ln>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49" name="Group 7"/>
            <p:cNvGrpSpPr>
              <a:grpSpLocks/>
            </p:cNvGrpSpPr>
            <p:nvPr/>
          </p:nvGrpSpPr>
          <p:grpSpPr bwMode="auto">
            <a:xfrm>
              <a:off x="2640" y="2400"/>
              <a:ext cx="544" cy="448"/>
              <a:chOff x="2640" y="2400"/>
              <a:chExt cx="544" cy="448"/>
            </a:xfrm>
          </p:grpSpPr>
          <p:sp>
            <p:nvSpPr>
              <p:cNvPr id="14350" name="Freeform 8"/>
              <p:cNvSpPr>
                <a:spLocks/>
              </p:cNvSpPr>
              <p:nvPr/>
            </p:nvSpPr>
            <p:spPr bwMode="auto">
              <a:xfrm>
                <a:off x="2880" y="2400"/>
                <a:ext cx="304" cy="288"/>
              </a:xfrm>
              <a:custGeom>
                <a:avLst/>
                <a:gdLst>
                  <a:gd name="T0" fmla="*/ 0 w 304"/>
                  <a:gd name="T1" fmla="*/ 0 h 288"/>
                  <a:gd name="T2" fmla="*/ 144 w 304"/>
                  <a:gd name="T3" fmla="*/ 96 h 288"/>
                  <a:gd name="T4" fmla="*/ 144 w 304"/>
                  <a:gd name="T5" fmla="*/ 192 h 288"/>
                  <a:gd name="T6" fmla="*/ 288 w 304"/>
                  <a:gd name="T7" fmla="*/ 192 h 288"/>
                  <a:gd name="T8" fmla="*/ 240 w 304"/>
                  <a:gd name="T9" fmla="*/ 288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4" h="288">
                    <a:moveTo>
                      <a:pt x="0" y="0"/>
                    </a:moveTo>
                    <a:cubicBezTo>
                      <a:pt x="60" y="32"/>
                      <a:pt x="120" y="64"/>
                      <a:pt x="144" y="96"/>
                    </a:cubicBezTo>
                    <a:cubicBezTo>
                      <a:pt x="168" y="128"/>
                      <a:pt x="120" y="176"/>
                      <a:pt x="144" y="192"/>
                    </a:cubicBezTo>
                    <a:cubicBezTo>
                      <a:pt x="168" y="208"/>
                      <a:pt x="272" y="176"/>
                      <a:pt x="288" y="192"/>
                    </a:cubicBezTo>
                    <a:cubicBezTo>
                      <a:pt x="304" y="208"/>
                      <a:pt x="240" y="288"/>
                      <a:pt x="240" y="288"/>
                    </a:cubicBezTo>
                  </a:path>
                </a:pathLst>
              </a:custGeom>
              <a:noFill/>
              <a:ln w="50800" cap="sq">
                <a:solidFill>
                  <a:srgbClr val="000000"/>
                </a:solidFill>
                <a:round/>
                <a:headEnd type="none" w="sm" len="sm"/>
                <a:tailEnd type="none" w="sm" len="sm"/>
              </a:ln>
              <a:extLst>
                <a:ext uri="{909E8E84-426E-40DD-AFC4-6F175D3DCCD1}">
                  <a14:hiddenFill xmlns:a14="http://schemas.microsoft.com/office/drawing/2010/main">
                    <a:solidFill>
                      <a:srgbClr val="FFCC00"/>
                    </a:solidFill>
                  </a14:hiddenFill>
                </a:ext>
              </a:extLst>
            </p:spPr>
            <p:txBody>
              <a:bodyPr/>
              <a:lstStyle/>
              <a:p>
                <a:endParaRPr lang="en-US"/>
              </a:p>
            </p:txBody>
          </p:sp>
          <p:sp>
            <p:nvSpPr>
              <p:cNvPr id="14351" name="Freeform 9"/>
              <p:cNvSpPr>
                <a:spLocks/>
              </p:cNvSpPr>
              <p:nvPr/>
            </p:nvSpPr>
            <p:spPr bwMode="auto">
              <a:xfrm>
                <a:off x="2640" y="2400"/>
                <a:ext cx="200" cy="304"/>
              </a:xfrm>
              <a:custGeom>
                <a:avLst/>
                <a:gdLst>
                  <a:gd name="T0" fmla="*/ 144 w 200"/>
                  <a:gd name="T1" fmla="*/ 0 h 304"/>
                  <a:gd name="T2" fmla="*/ 192 w 200"/>
                  <a:gd name="T3" fmla="*/ 144 h 304"/>
                  <a:gd name="T4" fmla="*/ 96 w 200"/>
                  <a:gd name="T5" fmla="*/ 192 h 304"/>
                  <a:gd name="T6" fmla="*/ 96 w 200"/>
                  <a:gd name="T7" fmla="*/ 288 h 304"/>
                  <a:gd name="T8" fmla="*/ 0 w 200"/>
                  <a:gd name="T9" fmla="*/ 288 h 3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0" h="304">
                    <a:moveTo>
                      <a:pt x="144" y="0"/>
                    </a:moveTo>
                    <a:cubicBezTo>
                      <a:pt x="172" y="56"/>
                      <a:pt x="200" y="112"/>
                      <a:pt x="192" y="144"/>
                    </a:cubicBezTo>
                    <a:cubicBezTo>
                      <a:pt x="184" y="176"/>
                      <a:pt x="112" y="168"/>
                      <a:pt x="96" y="192"/>
                    </a:cubicBezTo>
                    <a:cubicBezTo>
                      <a:pt x="80" y="216"/>
                      <a:pt x="112" y="272"/>
                      <a:pt x="96" y="288"/>
                    </a:cubicBezTo>
                    <a:cubicBezTo>
                      <a:pt x="80" y="304"/>
                      <a:pt x="16" y="280"/>
                      <a:pt x="0" y="288"/>
                    </a:cubicBezTo>
                  </a:path>
                </a:pathLst>
              </a:custGeom>
              <a:noFill/>
              <a:ln w="50800" cap="sq">
                <a:solidFill>
                  <a:srgbClr val="000000"/>
                </a:solidFill>
                <a:round/>
                <a:headEnd type="none" w="sm" len="sm"/>
                <a:tailEnd type="none" w="sm" len="sm"/>
              </a:ln>
              <a:extLst>
                <a:ext uri="{909E8E84-426E-40DD-AFC4-6F175D3DCCD1}">
                  <a14:hiddenFill xmlns:a14="http://schemas.microsoft.com/office/drawing/2010/main">
                    <a:solidFill>
                      <a:srgbClr val="FFCC00"/>
                    </a:solidFill>
                  </a14:hiddenFill>
                </a:ext>
              </a:extLst>
            </p:spPr>
            <p:txBody>
              <a:bodyPr/>
              <a:lstStyle/>
              <a:p>
                <a:endParaRPr lang="en-US"/>
              </a:p>
            </p:txBody>
          </p:sp>
          <p:sp>
            <p:nvSpPr>
              <p:cNvPr id="14352" name="Freeform 10"/>
              <p:cNvSpPr>
                <a:spLocks/>
              </p:cNvSpPr>
              <p:nvPr/>
            </p:nvSpPr>
            <p:spPr bwMode="auto">
              <a:xfrm>
                <a:off x="2880" y="2400"/>
                <a:ext cx="48" cy="448"/>
              </a:xfrm>
              <a:custGeom>
                <a:avLst/>
                <a:gdLst>
                  <a:gd name="T0" fmla="*/ 0 w 48"/>
                  <a:gd name="T1" fmla="*/ 0 h 448"/>
                  <a:gd name="T2" fmla="*/ 48 w 48"/>
                  <a:gd name="T3" fmla="*/ 144 h 448"/>
                  <a:gd name="T4" fmla="*/ 0 w 48"/>
                  <a:gd name="T5" fmla="*/ 192 h 448"/>
                  <a:gd name="T6" fmla="*/ 48 w 48"/>
                  <a:gd name="T7" fmla="*/ 288 h 448"/>
                  <a:gd name="T8" fmla="*/ 0 w 48"/>
                  <a:gd name="T9" fmla="*/ 384 h 448"/>
                  <a:gd name="T10" fmla="*/ 48 w 48"/>
                  <a:gd name="T11" fmla="*/ 432 h 4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 h="448">
                    <a:moveTo>
                      <a:pt x="0" y="0"/>
                    </a:moveTo>
                    <a:cubicBezTo>
                      <a:pt x="24" y="56"/>
                      <a:pt x="48" y="112"/>
                      <a:pt x="48" y="144"/>
                    </a:cubicBezTo>
                    <a:cubicBezTo>
                      <a:pt x="48" y="176"/>
                      <a:pt x="0" y="168"/>
                      <a:pt x="0" y="192"/>
                    </a:cubicBezTo>
                    <a:cubicBezTo>
                      <a:pt x="0" y="216"/>
                      <a:pt x="48" y="256"/>
                      <a:pt x="48" y="288"/>
                    </a:cubicBezTo>
                    <a:cubicBezTo>
                      <a:pt x="48" y="320"/>
                      <a:pt x="0" y="360"/>
                      <a:pt x="0" y="384"/>
                    </a:cubicBezTo>
                    <a:cubicBezTo>
                      <a:pt x="0" y="408"/>
                      <a:pt x="40" y="448"/>
                      <a:pt x="48" y="432"/>
                    </a:cubicBezTo>
                  </a:path>
                </a:pathLst>
              </a:custGeom>
              <a:noFill/>
              <a:ln w="50800" cap="sq">
                <a:solidFill>
                  <a:srgbClr val="000000"/>
                </a:solidFill>
                <a:round/>
                <a:headEnd type="none" w="sm" len="sm"/>
                <a:tailEnd type="none" w="sm" len="sm"/>
              </a:ln>
              <a:extLst>
                <a:ext uri="{909E8E84-426E-40DD-AFC4-6F175D3DCCD1}">
                  <a14:hiddenFill xmlns:a14="http://schemas.microsoft.com/office/drawing/2010/main">
                    <a:solidFill>
                      <a:srgbClr val="FFCC00"/>
                    </a:solidFill>
                  </a14:hiddenFill>
                </a:ext>
              </a:extLst>
            </p:spPr>
            <p:txBody>
              <a:bodyPr/>
              <a:lstStyle/>
              <a:p>
                <a:endParaRPr lang="en-US"/>
              </a:p>
            </p:txBody>
          </p:sp>
        </p:grpSp>
      </p:grpSp>
      <p:sp>
        <p:nvSpPr>
          <p:cNvPr id="14345" name="Text Box 11"/>
          <p:cNvSpPr txBox="1">
            <a:spLocks noChangeArrowheads="1"/>
          </p:cNvSpPr>
          <p:nvPr/>
        </p:nvSpPr>
        <p:spPr bwMode="auto">
          <a:xfrm>
            <a:off x="179388" y="5024438"/>
            <a:ext cx="2305050" cy="631825"/>
          </a:xfrm>
          <a:prstGeom prst="rect">
            <a:avLst/>
          </a:prstGeom>
          <a:noFill/>
          <a:ln w="12700" cap="sq">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de-DE" sz="1400" b="1">
                <a:solidFill>
                  <a:schemeClr val="tx1"/>
                </a:solidFill>
              </a:rPr>
              <a:t>Kultur von Excellence</a:t>
            </a:r>
          </a:p>
          <a:p>
            <a:pPr>
              <a:spcBef>
                <a:spcPct val="50000"/>
              </a:spcBef>
              <a:buClrTx/>
              <a:buFontTx/>
              <a:buNone/>
            </a:pPr>
            <a:r>
              <a:rPr lang="de-DE" altLang="de-DE" sz="1400" b="1">
                <a:solidFill>
                  <a:schemeClr val="tx1"/>
                </a:solidFill>
              </a:rPr>
              <a:t>Einzeln, Team</a:t>
            </a:r>
          </a:p>
        </p:txBody>
      </p:sp>
      <p:sp>
        <p:nvSpPr>
          <p:cNvPr id="14346" name="Text Box 11"/>
          <p:cNvSpPr txBox="1">
            <a:spLocks noChangeArrowheads="1"/>
          </p:cNvSpPr>
          <p:nvPr/>
        </p:nvSpPr>
        <p:spPr bwMode="auto">
          <a:xfrm>
            <a:off x="2843213" y="5300663"/>
            <a:ext cx="2881312" cy="631825"/>
          </a:xfrm>
          <a:prstGeom prst="rect">
            <a:avLst/>
          </a:prstGeom>
          <a:noFill/>
          <a:ln w="12700" cap="sq">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de-DE" sz="1400" b="1">
                <a:solidFill>
                  <a:schemeClr val="tx1"/>
                </a:solidFill>
              </a:rPr>
              <a:t>Kultur von Wertschätzung</a:t>
            </a:r>
          </a:p>
          <a:p>
            <a:pPr>
              <a:spcBef>
                <a:spcPct val="50000"/>
              </a:spcBef>
              <a:buClrTx/>
              <a:buFont typeface="Wingdings" pitchFamily="2" charset="2"/>
              <a:buNone/>
            </a:pPr>
            <a:r>
              <a:rPr lang="de-DE" altLang="de-DE" sz="1400" b="1">
                <a:solidFill>
                  <a:schemeClr val="tx1"/>
                </a:solidFill>
              </a:rPr>
              <a:t>Einzeln, Team</a:t>
            </a:r>
          </a:p>
        </p:txBody>
      </p:sp>
      <p:sp>
        <p:nvSpPr>
          <p:cNvPr id="16" name="Text Box 11"/>
          <p:cNvSpPr txBox="1">
            <a:spLocks noChangeArrowheads="1"/>
          </p:cNvSpPr>
          <p:nvPr/>
        </p:nvSpPr>
        <p:spPr bwMode="auto">
          <a:xfrm>
            <a:off x="4013200" y="1708150"/>
            <a:ext cx="1763713" cy="954088"/>
          </a:xfrm>
          <a:prstGeom prst="rect">
            <a:avLst/>
          </a:prstGeom>
          <a:noFill/>
          <a:ln w="12700" cap="sq">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defRPr sz="1700">
                <a:solidFill>
                  <a:srgbClr val="010000"/>
                </a:solidFill>
                <a:latin typeface="Arial" charset="0"/>
              </a:defRPr>
            </a:lvl5pPr>
            <a:lvl6pPr marL="2514600" indent="-228600" eaLnBrk="0" fontAlgn="base" hangingPunct="0">
              <a:spcBef>
                <a:spcPct val="20000"/>
              </a:spcBef>
              <a:spcAft>
                <a:spcPct val="0"/>
              </a:spcAft>
              <a:buClr>
                <a:srgbClr val="0083BF"/>
              </a:buClr>
              <a:defRPr sz="1700">
                <a:solidFill>
                  <a:srgbClr val="010000"/>
                </a:solidFill>
                <a:latin typeface="Arial" charset="0"/>
              </a:defRPr>
            </a:lvl6pPr>
            <a:lvl7pPr marL="2971800" indent="-228600" eaLnBrk="0" fontAlgn="base" hangingPunct="0">
              <a:spcBef>
                <a:spcPct val="20000"/>
              </a:spcBef>
              <a:spcAft>
                <a:spcPct val="0"/>
              </a:spcAft>
              <a:buClr>
                <a:srgbClr val="0083BF"/>
              </a:buClr>
              <a:defRPr sz="1700">
                <a:solidFill>
                  <a:srgbClr val="010000"/>
                </a:solidFill>
                <a:latin typeface="Arial" charset="0"/>
              </a:defRPr>
            </a:lvl7pPr>
            <a:lvl8pPr marL="3429000" indent="-228600" eaLnBrk="0" fontAlgn="base" hangingPunct="0">
              <a:spcBef>
                <a:spcPct val="20000"/>
              </a:spcBef>
              <a:spcAft>
                <a:spcPct val="0"/>
              </a:spcAft>
              <a:buClr>
                <a:srgbClr val="0083BF"/>
              </a:buClr>
              <a:defRPr sz="1700">
                <a:solidFill>
                  <a:srgbClr val="010000"/>
                </a:solidFill>
                <a:latin typeface="Arial" charset="0"/>
              </a:defRPr>
            </a:lvl8pPr>
            <a:lvl9pPr marL="3886200" indent="-228600" eaLnBrk="0" fontAlgn="base" hangingPunct="0">
              <a:spcBef>
                <a:spcPct val="20000"/>
              </a:spcBef>
              <a:spcAft>
                <a:spcPct val="0"/>
              </a:spcAft>
              <a:buClr>
                <a:srgbClr val="0083BF"/>
              </a:buClr>
              <a:defRPr sz="1700">
                <a:solidFill>
                  <a:srgbClr val="010000"/>
                </a:solidFill>
                <a:latin typeface="Arial" charset="0"/>
              </a:defRPr>
            </a:lvl9pPr>
          </a:lstStyle>
          <a:p>
            <a:pPr>
              <a:spcBef>
                <a:spcPts val="0"/>
              </a:spcBef>
              <a:buClrTx/>
              <a:buFontTx/>
              <a:buNone/>
              <a:defRPr/>
            </a:pPr>
            <a:r>
              <a:rPr lang="de-DE" altLang="de-DE" sz="1400" b="1" dirty="0" smtClean="0">
                <a:solidFill>
                  <a:schemeClr val="tx1"/>
                </a:solidFill>
              </a:rPr>
              <a:t>3V</a:t>
            </a:r>
          </a:p>
          <a:p>
            <a:pPr marL="285750" indent="-285750">
              <a:spcBef>
                <a:spcPts val="0"/>
              </a:spcBef>
              <a:buClrTx/>
              <a:defRPr/>
            </a:pPr>
            <a:r>
              <a:rPr lang="de-DE" altLang="de-DE" sz="1400" b="1" dirty="0" smtClean="0">
                <a:solidFill>
                  <a:schemeClr val="tx1"/>
                </a:solidFill>
              </a:rPr>
              <a:t>Vorbild</a:t>
            </a:r>
          </a:p>
          <a:p>
            <a:pPr marL="285750" indent="-285750">
              <a:spcBef>
                <a:spcPts val="0"/>
              </a:spcBef>
              <a:buClrTx/>
              <a:defRPr/>
            </a:pPr>
            <a:r>
              <a:rPr lang="de-DE" altLang="de-DE" sz="1400" b="1" dirty="0" smtClean="0">
                <a:solidFill>
                  <a:schemeClr val="tx1"/>
                </a:solidFill>
              </a:rPr>
              <a:t>Verantwortung</a:t>
            </a:r>
          </a:p>
          <a:p>
            <a:pPr marL="285750" indent="-285750">
              <a:spcBef>
                <a:spcPts val="0"/>
              </a:spcBef>
              <a:buClrTx/>
              <a:defRPr/>
            </a:pPr>
            <a:r>
              <a:rPr lang="de-DE" altLang="de-DE" sz="1400" b="1" dirty="0" smtClean="0">
                <a:solidFill>
                  <a:schemeClr val="tx1"/>
                </a:solidFill>
              </a:rPr>
              <a:t>Verpflichtung</a:t>
            </a:r>
          </a:p>
        </p:txBody>
      </p:sp>
    </p:spTree>
    <p:extLst>
      <p:ext uri="{BB962C8B-B14F-4D97-AF65-F5344CB8AC3E}">
        <p14:creationId xmlns:p14="http://schemas.microsoft.com/office/powerpoint/2010/main" val="2405686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bwMode="auto">
          <a:xfrm>
            <a:off x="179388" y="692150"/>
            <a:ext cx="7772400" cy="5048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en-US" sz="2000" u="sng" dirty="0" smtClean="0"/>
              <a:t>Umsetzungsregelkreis nach Paul: Soll/Ist-Klarheit</a:t>
            </a:r>
          </a:p>
        </p:txBody>
      </p:sp>
      <p:sp>
        <p:nvSpPr>
          <p:cNvPr id="19459" name="Text Box 3"/>
          <p:cNvSpPr txBox="1">
            <a:spLocks noChangeArrowheads="1"/>
          </p:cNvSpPr>
          <p:nvPr/>
        </p:nvSpPr>
        <p:spPr bwMode="auto">
          <a:xfrm>
            <a:off x="900113" y="1773238"/>
            <a:ext cx="4248150" cy="217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50000"/>
              </a:spcBef>
              <a:buClrTx/>
              <a:buFontTx/>
              <a:buNone/>
            </a:pPr>
            <a:r>
              <a:rPr lang="de-DE" altLang="en-US" sz="1600" b="1">
                <a:solidFill>
                  <a:schemeClr val="tx1"/>
                </a:solidFill>
              </a:rPr>
              <a:t>Soll / Ziel / Vision</a:t>
            </a:r>
          </a:p>
          <a:p>
            <a:pPr algn="ctr">
              <a:spcBef>
                <a:spcPct val="50000"/>
              </a:spcBef>
              <a:buClrTx/>
              <a:buFontTx/>
              <a:buNone/>
            </a:pPr>
            <a:r>
              <a:rPr lang="de-DE" altLang="en-US" sz="1600" b="1">
                <a:solidFill>
                  <a:schemeClr val="tx1"/>
                </a:solidFill>
              </a:rPr>
              <a:t>Ist-Zustand</a:t>
            </a:r>
          </a:p>
          <a:p>
            <a:pPr algn="ctr">
              <a:spcBef>
                <a:spcPct val="50000"/>
              </a:spcBef>
              <a:buClrTx/>
              <a:buFontTx/>
              <a:buNone/>
            </a:pPr>
            <a:r>
              <a:rPr lang="de-DE" altLang="en-US" sz="1600" b="1">
                <a:solidFill>
                  <a:schemeClr val="tx1"/>
                </a:solidFill>
              </a:rPr>
              <a:t>Maßnahmen/Spielregeln/Aktionsschritte</a:t>
            </a:r>
          </a:p>
          <a:p>
            <a:pPr algn="ctr">
              <a:spcBef>
                <a:spcPct val="50000"/>
              </a:spcBef>
              <a:buClrTx/>
              <a:buFontTx/>
              <a:buNone/>
            </a:pPr>
            <a:r>
              <a:rPr lang="de-DE" altLang="en-US" sz="1600" b="1">
                <a:solidFill>
                  <a:schemeClr val="tx1"/>
                </a:solidFill>
              </a:rPr>
              <a:t>Verantwortlichkeiten</a:t>
            </a:r>
          </a:p>
          <a:p>
            <a:pPr algn="ctr">
              <a:spcBef>
                <a:spcPct val="50000"/>
              </a:spcBef>
              <a:buClrTx/>
              <a:buFontTx/>
              <a:buNone/>
            </a:pPr>
            <a:r>
              <a:rPr lang="de-DE" altLang="en-US" sz="1600" b="1">
                <a:solidFill>
                  <a:schemeClr val="tx1"/>
                </a:solidFill>
              </a:rPr>
              <a:t>Zeitrahmen</a:t>
            </a:r>
          </a:p>
          <a:p>
            <a:pPr algn="ctr">
              <a:spcBef>
                <a:spcPct val="50000"/>
              </a:spcBef>
              <a:buClrTx/>
              <a:buFontTx/>
              <a:buNone/>
            </a:pPr>
            <a:r>
              <a:rPr lang="de-DE" altLang="en-US" sz="1600" b="1">
                <a:solidFill>
                  <a:schemeClr val="tx1"/>
                </a:solidFill>
              </a:rPr>
              <a:t>Kontrolle</a:t>
            </a:r>
          </a:p>
        </p:txBody>
      </p:sp>
      <p:sp>
        <p:nvSpPr>
          <p:cNvPr id="19460" name="Text Box 4"/>
          <p:cNvSpPr txBox="1">
            <a:spLocks noChangeArrowheads="1"/>
          </p:cNvSpPr>
          <p:nvPr/>
        </p:nvSpPr>
        <p:spPr bwMode="auto">
          <a:xfrm>
            <a:off x="6156325" y="2276475"/>
            <a:ext cx="2232025"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50000"/>
              </a:spcBef>
              <a:buClrTx/>
              <a:buFontTx/>
              <a:buNone/>
            </a:pPr>
            <a:endParaRPr lang="de-DE" altLang="en-US" sz="1400">
              <a:solidFill>
                <a:schemeClr val="tx1"/>
              </a:solidFill>
            </a:endParaRPr>
          </a:p>
          <a:p>
            <a:pPr algn="ctr">
              <a:spcBef>
                <a:spcPct val="50000"/>
              </a:spcBef>
              <a:buClrTx/>
              <a:buFontTx/>
              <a:buNone/>
            </a:pPr>
            <a:r>
              <a:rPr lang="de-DE" altLang="en-US" sz="1400">
                <a:solidFill>
                  <a:schemeClr val="tx1"/>
                </a:solidFill>
              </a:rPr>
              <a:t>Es geht aber immer </a:t>
            </a:r>
          </a:p>
          <a:p>
            <a:pPr algn="ctr">
              <a:spcBef>
                <a:spcPct val="50000"/>
              </a:spcBef>
              <a:buClrTx/>
              <a:buFontTx/>
              <a:buNone/>
            </a:pPr>
            <a:r>
              <a:rPr lang="de-DE" altLang="en-US" sz="1400">
                <a:solidFill>
                  <a:schemeClr val="tx1"/>
                </a:solidFill>
              </a:rPr>
              <a:t>um das </a:t>
            </a:r>
          </a:p>
          <a:p>
            <a:pPr algn="ctr">
              <a:spcBef>
                <a:spcPct val="50000"/>
              </a:spcBef>
              <a:buClrTx/>
              <a:buFontTx/>
              <a:buNone/>
            </a:pPr>
            <a:r>
              <a:rPr lang="de-DE" altLang="en-US" sz="1400" b="1" u="sng">
                <a:solidFill>
                  <a:schemeClr val="tx1"/>
                </a:solidFill>
              </a:rPr>
              <a:t>Was</a:t>
            </a:r>
          </a:p>
          <a:p>
            <a:pPr algn="ctr">
              <a:spcBef>
                <a:spcPct val="50000"/>
              </a:spcBef>
              <a:buClrTx/>
              <a:buFontTx/>
              <a:buNone/>
            </a:pPr>
            <a:r>
              <a:rPr lang="de-DE" altLang="en-US" sz="1400">
                <a:solidFill>
                  <a:schemeClr val="tx1"/>
                </a:solidFill>
              </a:rPr>
              <a:t>und das</a:t>
            </a:r>
          </a:p>
          <a:p>
            <a:pPr algn="ctr">
              <a:spcBef>
                <a:spcPct val="50000"/>
              </a:spcBef>
              <a:buClrTx/>
              <a:buFontTx/>
              <a:buNone/>
            </a:pPr>
            <a:r>
              <a:rPr lang="de-DE" altLang="en-US" sz="1400" b="1" u="sng">
                <a:solidFill>
                  <a:schemeClr val="tx1"/>
                </a:solidFill>
              </a:rPr>
              <a:t>Wie</a:t>
            </a:r>
          </a:p>
          <a:p>
            <a:pPr algn="ctr">
              <a:spcBef>
                <a:spcPct val="50000"/>
              </a:spcBef>
              <a:buClrTx/>
              <a:buFontTx/>
              <a:buNone/>
            </a:pPr>
            <a:endParaRPr lang="de-DE" altLang="en-US" sz="1400" b="1" u="sng">
              <a:solidFill>
                <a:schemeClr val="tx1"/>
              </a:solidFill>
            </a:endParaRPr>
          </a:p>
        </p:txBody>
      </p:sp>
      <p:sp>
        <p:nvSpPr>
          <p:cNvPr id="19461" name="Text Box 5"/>
          <p:cNvSpPr txBox="1">
            <a:spLocks noChangeArrowheads="1"/>
          </p:cNvSpPr>
          <p:nvPr/>
        </p:nvSpPr>
        <p:spPr bwMode="auto">
          <a:xfrm>
            <a:off x="1835150" y="4581525"/>
            <a:ext cx="2736850" cy="138112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200">
                <a:solidFill>
                  <a:schemeClr val="tx1"/>
                </a:solidFill>
                <a:latin typeface="Arial" charset="0"/>
              </a:defRPr>
            </a:lvl1pPr>
            <a:lvl2pPr indent="-188913">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50000"/>
              </a:spcBef>
              <a:spcAft>
                <a:spcPct val="0"/>
              </a:spcAft>
              <a:defRPr sz="1200">
                <a:solidFill>
                  <a:schemeClr val="tx1"/>
                </a:solidFill>
                <a:latin typeface="Arial" charset="0"/>
              </a:defRPr>
            </a:lvl6pPr>
            <a:lvl7pPr marL="2971800" indent="-228600" eaLnBrk="0" fontAlgn="base" hangingPunct="0">
              <a:spcBef>
                <a:spcPct val="50000"/>
              </a:spcBef>
              <a:spcAft>
                <a:spcPct val="0"/>
              </a:spcAft>
              <a:defRPr sz="1200">
                <a:solidFill>
                  <a:schemeClr val="tx1"/>
                </a:solidFill>
                <a:latin typeface="Arial" charset="0"/>
              </a:defRPr>
            </a:lvl7pPr>
            <a:lvl8pPr marL="3429000" indent="-228600" eaLnBrk="0" fontAlgn="base" hangingPunct="0">
              <a:spcBef>
                <a:spcPct val="50000"/>
              </a:spcBef>
              <a:spcAft>
                <a:spcPct val="0"/>
              </a:spcAft>
              <a:defRPr sz="1200">
                <a:solidFill>
                  <a:schemeClr val="tx1"/>
                </a:solidFill>
                <a:latin typeface="Arial" charset="0"/>
              </a:defRPr>
            </a:lvl8pPr>
            <a:lvl9pPr marL="3886200" indent="-228600" eaLnBrk="0" fontAlgn="base" hangingPunct="0">
              <a:spcBef>
                <a:spcPct val="50000"/>
              </a:spcBef>
              <a:spcAft>
                <a:spcPct val="0"/>
              </a:spcAft>
              <a:defRPr sz="1200">
                <a:solidFill>
                  <a:schemeClr val="tx1"/>
                </a:solidFill>
                <a:latin typeface="Arial" charset="0"/>
              </a:defRPr>
            </a:lvl9pPr>
          </a:lstStyle>
          <a:p>
            <a:pPr>
              <a:spcBef>
                <a:spcPct val="0"/>
              </a:spcBef>
            </a:pPr>
            <a:r>
              <a:rPr lang="de-DE" altLang="en-US" sz="1400" b="1" u="sng"/>
              <a:t>Ursachen für Diskrepanzen:</a:t>
            </a:r>
          </a:p>
          <a:p>
            <a:pPr lvl="1">
              <a:spcBef>
                <a:spcPct val="0"/>
              </a:spcBef>
              <a:buFontTx/>
              <a:buChar char="•"/>
            </a:pPr>
            <a:r>
              <a:rPr lang="de-DE" altLang="en-US" sz="1400" b="1"/>
              <a:t>Nicht-Kennen</a:t>
            </a:r>
          </a:p>
          <a:p>
            <a:pPr lvl="1">
              <a:spcBef>
                <a:spcPct val="0"/>
              </a:spcBef>
              <a:buFontTx/>
              <a:buChar char="•"/>
            </a:pPr>
            <a:r>
              <a:rPr lang="de-DE" altLang="en-US" sz="1400" b="1"/>
              <a:t>Nicht-Können</a:t>
            </a:r>
          </a:p>
          <a:p>
            <a:pPr lvl="1">
              <a:spcBef>
                <a:spcPct val="0"/>
              </a:spcBef>
              <a:buFontTx/>
              <a:buChar char="•"/>
            </a:pPr>
            <a:r>
              <a:rPr lang="de-DE" altLang="en-US" sz="1400" b="1"/>
              <a:t>Nicht-Sollen</a:t>
            </a:r>
          </a:p>
          <a:p>
            <a:pPr lvl="1">
              <a:spcBef>
                <a:spcPct val="0"/>
              </a:spcBef>
              <a:buFontTx/>
              <a:buChar char="•"/>
            </a:pPr>
            <a:r>
              <a:rPr lang="de-DE" altLang="en-US" sz="1400" b="1"/>
              <a:t>Nicht-Wollen</a:t>
            </a:r>
          </a:p>
          <a:p>
            <a:pPr lvl="1">
              <a:spcBef>
                <a:spcPct val="0"/>
              </a:spcBef>
              <a:buFontTx/>
              <a:buChar char="•"/>
            </a:pPr>
            <a:r>
              <a:rPr lang="de-DE" altLang="en-US" sz="1400" b="1"/>
              <a:t>Nicht-Dürfen</a:t>
            </a:r>
          </a:p>
        </p:txBody>
      </p:sp>
      <p:sp>
        <p:nvSpPr>
          <p:cNvPr id="19462" name="Oval 6"/>
          <p:cNvSpPr>
            <a:spLocks noChangeArrowheads="1"/>
          </p:cNvSpPr>
          <p:nvPr/>
        </p:nvSpPr>
        <p:spPr bwMode="auto">
          <a:xfrm>
            <a:off x="900113" y="1700213"/>
            <a:ext cx="4464050" cy="2232025"/>
          </a:xfrm>
          <a:prstGeom prst="ellipse">
            <a:avLst/>
          </a:prstGeom>
          <a:noFill/>
          <a:ln w="12700" cap="sq">
            <a:solidFill>
              <a:srgbClr val="80008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sp>
        <p:nvSpPr>
          <p:cNvPr id="19463" name="Oval 7"/>
          <p:cNvSpPr>
            <a:spLocks noChangeArrowheads="1"/>
          </p:cNvSpPr>
          <p:nvPr/>
        </p:nvSpPr>
        <p:spPr bwMode="auto">
          <a:xfrm>
            <a:off x="6011863" y="1989138"/>
            <a:ext cx="2520950" cy="2592387"/>
          </a:xfrm>
          <a:prstGeom prst="ellipse">
            <a:avLst/>
          </a:prstGeom>
          <a:noFill/>
          <a:ln w="12700" cap="sq">
            <a:solidFill>
              <a:srgbClr val="3399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sp>
        <p:nvSpPr>
          <p:cNvPr id="19464" name="Text Box 5"/>
          <p:cNvSpPr txBox="1">
            <a:spLocks noChangeArrowheads="1"/>
          </p:cNvSpPr>
          <p:nvPr/>
        </p:nvSpPr>
        <p:spPr bwMode="auto">
          <a:xfrm>
            <a:off x="5292725" y="5157788"/>
            <a:ext cx="2808288" cy="530225"/>
          </a:xfrm>
          <a:prstGeom prst="rect">
            <a:avLst/>
          </a:prstGeom>
          <a:noFill/>
          <a:ln w="12700" cap="sq">
            <a:solidFill>
              <a:srgbClr val="008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0"/>
              </a:spcBef>
              <a:buClrTx/>
              <a:buFontTx/>
              <a:buNone/>
            </a:pPr>
            <a:r>
              <a:rPr lang="de-DE" altLang="en-US" sz="1400" b="1">
                <a:solidFill>
                  <a:srgbClr val="CC0099"/>
                </a:solidFill>
              </a:rPr>
              <a:t>Verdeutlichung über konkrete Positiv- und Negativbeispiele</a:t>
            </a:r>
          </a:p>
        </p:txBody>
      </p:sp>
    </p:spTree>
    <p:extLst>
      <p:ext uri="{BB962C8B-B14F-4D97-AF65-F5344CB8AC3E}">
        <p14:creationId xmlns:p14="http://schemas.microsoft.com/office/powerpoint/2010/main" val="1278370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bwMode="auto">
          <a:xfrm>
            <a:off x="179512" y="692696"/>
            <a:ext cx="7848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en-US" sz="2000" u="sng" dirty="0" smtClean="0">
                <a:cs typeface="Times New Roman" pitchFamily="18" charset="0"/>
              </a:rPr>
              <a:t>2(+)/6/2(-) </a:t>
            </a:r>
            <a:r>
              <a:rPr lang="de-DE" altLang="en-US" sz="2000" u="sng" dirty="0" err="1" smtClean="0">
                <a:cs typeface="Times New Roman" pitchFamily="18" charset="0"/>
              </a:rPr>
              <a:t>Multiplikatorenmodell</a:t>
            </a:r>
            <a:r>
              <a:rPr lang="de-DE" altLang="en-US" sz="2000" dirty="0" smtClean="0"/>
              <a:t> </a:t>
            </a:r>
          </a:p>
        </p:txBody>
      </p:sp>
      <p:grpSp>
        <p:nvGrpSpPr>
          <p:cNvPr id="20483" name="Group 3"/>
          <p:cNvGrpSpPr>
            <a:grpSpLocks/>
          </p:cNvGrpSpPr>
          <p:nvPr/>
        </p:nvGrpSpPr>
        <p:grpSpPr bwMode="auto">
          <a:xfrm>
            <a:off x="4500563" y="3068638"/>
            <a:ext cx="2286000" cy="1752600"/>
            <a:chOff x="2160" y="1248"/>
            <a:chExt cx="1440" cy="1104"/>
          </a:xfrm>
        </p:grpSpPr>
        <p:grpSp>
          <p:nvGrpSpPr>
            <p:cNvPr id="20488" name="Group 4"/>
            <p:cNvGrpSpPr>
              <a:grpSpLocks/>
            </p:cNvGrpSpPr>
            <p:nvPr/>
          </p:nvGrpSpPr>
          <p:grpSpPr bwMode="auto">
            <a:xfrm>
              <a:off x="2160" y="1248"/>
              <a:ext cx="1440" cy="1104"/>
              <a:chOff x="2112" y="1248"/>
              <a:chExt cx="1440" cy="1104"/>
            </a:xfrm>
          </p:grpSpPr>
          <p:sp>
            <p:nvSpPr>
              <p:cNvPr id="20493" name="Oval 5"/>
              <p:cNvSpPr>
                <a:spLocks noChangeArrowheads="1"/>
              </p:cNvSpPr>
              <p:nvPr/>
            </p:nvSpPr>
            <p:spPr bwMode="auto">
              <a:xfrm>
                <a:off x="2112" y="1248"/>
                <a:ext cx="1440" cy="1104"/>
              </a:xfrm>
              <a:prstGeom prst="ellipse">
                <a:avLst/>
              </a:prstGeom>
              <a:noFill/>
              <a:ln w="12700" cap="sq">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sp>
            <p:nvSpPr>
              <p:cNvPr id="20494" name="Text Box 6"/>
              <p:cNvSpPr txBox="1">
                <a:spLocks noChangeArrowheads="1"/>
              </p:cNvSpPr>
              <p:nvPr/>
            </p:nvSpPr>
            <p:spPr bwMode="auto">
              <a:xfrm>
                <a:off x="2352" y="1584"/>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en-US" sz="1800" b="1">
                    <a:solidFill>
                      <a:srgbClr val="000000"/>
                    </a:solidFill>
                  </a:rPr>
                  <a:t>+</a:t>
                </a:r>
                <a:endParaRPr lang="de-DE" altLang="en-US" sz="1200">
                  <a:solidFill>
                    <a:schemeClr val="tx1"/>
                  </a:solidFill>
                </a:endParaRPr>
              </a:p>
            </p:txBody>
          </p:sp>
          <p:sp>
            <p:nvSpPr>
              <p:cNvPr id="20495" name="Text Box 7"/>
              <p:cNvSpPr txBox="1">
                <a:spLocks noChangeArrowheads="1"/>
              </p:cNvSpPr>
              <p:nvPr/>
            </p:nvSpPr>
            <p:spPr bwMode="auto">
              <a:xfrm>
                <a:off x="2592" y="1920"/>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en-US" sz="1800" b="1">
                    <a:solidFill>
                      <a:srgbClr val="000000"/>
                    </a:solidFill>
                  </a:rPr>
                  <a:t>+</a:t>
                </a:r>
                <a:endParaRPr lang="de-DE" altLang="en-US" sz="1200">
                  <a:solidFill>
                    <a:schemeClr val="tx1"/>
                  </a:solidFill>
                </a:endParaRPr>
              </a:p>
            </p:txBody>
          </p:sp>
          <p:sp>
            <p:nvSpPr>
              <p:cNvPr id="20496" name="Text Box 8"/>
              <p:cNvSpPr txBox="1">
                <a:spLocks noChangeArrowheads="1"/>
              </p:cNvSpPr>
              <p:nvPr/>
            </p:nvSpPr>
            <p:spPr bwMode="auto">
              <a:xfrm>
                <a:off x="3024" y="1968"/>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en-US" sz="1800" b="1">
                    <a:solidFill>
                      <a:srgbClr val="000000"/>
                    </a:solidFill>
                  </a:rPr>
                  <a:t>+</a:t>
                </a:r>
                <a:endParaRPr lang="de-DE" altLang="en-US" sz="1200">
                  <a:solidFill>
                    <a:schemeClr val="tx1"/>
                  </a:solidFill>
                </a:endParaRPr>
              </a:p>
            </p:txBody>
          </p:sp>
          <p:sp>
            <p:nvSpPr>
              <p:cNvPr id="20497" name="Text Box 9"/>
              <p:cNvSpPr txBox="1">
                <a:spLocks noChangeArrowheads="1"/>
              </p:cNvSpPr>
              <p:nvPr/>
            </p:nvSpPr>
            <p:spPr bwMode="auto">
              <a:xfrm>
                <a:off x="2688" y="1632"/>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en-US" sz="1800" b="1">
                    <a:solidFill>
                      <a:srgbClr val="000000"/>
                    </a:solidFill>
                  </a:rPr>
                  <a:t>+</a:t>
                </a:r>
                <a:endParaRPr lang="de-DE" altLang="en-US" sz="1200">
                  <a:solidFill>
                    <a:schemeClr val="tx1"/>
                  </a:solidFill>
                </a:endParaRPr>
              </a:p>
            </p:txBody>
          </p:sp>
          <p:sp>
            <p:nvSpPr>
              <p:cNvPr id="20498" name="Text Box 10"/>
              <p:cNvSpPr txBox="1">
                <a:spLocks noChangeArrowheads="1"/>
              </p:cNvSpPr>
              <p:nvPr/>
            </p:nvSpPr>
            <p:spPr bwMode="auto">
              <a:xfrm>
                <a:off x="3072" y="153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en-US" sz="1800" b="1">
                    <a:solidFill>
                      <a:srgbClr val="000000"/>
                    </a:solidFill>
                  </a:rPr>
                  <a:t>+</a:t>
                </a:r>
                <a:endParaRPr lang="de-DE" altLang="en-US" sz="1200">
                  <a:solidFill>
                    <a:schemeClr val="tx1"/>
                  </a:solidFill>
                </a:endParaRPr>
              </a:p>
            </p:txBody>
          </p:sp>
        </p:grpSp>
        <p:sp>
          <p:nvSpPr>
            <p:cNvPr id="20489" name="Text Box 11"/>
            <p:cNvSpPr txBox="1">
              <a:spLocks noChangeArrowheads="1"/>
            </p:cNvSpPr>
            <p:nvPr/>
          </p:nvSpPr>
          <p:spPr bwMode="auto">
            <a:xfrm>
              <a:off x="2496" y="1392"/>
              <a:ext cx="2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en-US" sz="1800" b="1">
                  <a:solidFill>
                    <a:srgbClr val="000000"/>
                  </a:solidFill>
                </a:rPr>
                <a:t>-</a:t>
              </a:r>
              <a:endParaRPr lang="de-DE" altLang="en-US" sz="1200">
                <a:solidFill>
                  <a:schemeClr val="tx1"/>
                </a:solidFill>
              </a:endParaRPr>
            </a:p>
          </p:txBody>
        </p:sp>
        <p:sp>
          <p:nvSpPr>
            <p:cNvPr id="20490" name="Text Box 12"/>
            <p:cNvSpPr txBox="1">
              <a:spLocks noChangeArrowheads="1"/>
            </p:cNvSpPr>
            <p:nvPr/>
          </p:nvSpPr>
          <p:spPr bwMode="auto">
            <a:xfrm>
              <a:off x="2784" y="1344"/>
              <a:ext cx="2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en-US" sz="1800" b="1">
                  <a:solidFill>
                    <a:srgbClr val="000000"/>
                  </a:solidFill>
                </a:rPr>
                <a:t>-</a:t>
              </a:r>
              <a:endParaRPr lang="de-DE" altLang="en-US" sz="1200">
                <a:solidFill>
                  <a:schemeClr val="tx1"/>
                </a:solidFill>
              </a:endParaRPr>
            </a:p>
          </p:txBody>
        </p:sp>
        <p:sp>
          <p:nvSpPr>
            <p:cNvPr id="20491" name="Text Box 13"/>
            <p:cNvSpPr txBox="1">
              <a:spLocks noChangeArrowheads="1"/>
            </p:cNvSpPr>
            <p:nvPr/>
          </p:nvSpPr>
          <p:spPr bwMode="auto">
            <a:xfrm>
              <a:off x="2352" y="1776"/>
              <a:ext cx="2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en-US" sz="1800" b="1">
                  <a:solidFill>
                    <a:srgbClr val="000000"/>
                  </a:solidFill>
                </a:rPr>
                <a:t>-</a:t>
              </a:r>
              <a:endParaRPr lang="de-DE" altLang="en-US" sz="1200">
                <a:solidFill>
                  <a:schemeClr val="tx1"/>
                </a:solidFill>
              </a:endParaRPr>
            </a:p>
          </p:txBody>
        </p:sp>
        <p:sp>
          <p:nvSpPr>
            <p:cNvPr id="20492" name="Text Box 14"/>
            <p:cNvSpPr txBox="1">
              <a:spLocks noChangeArrowheads="1"/>
            </p:cNvSpPr>
            <p:nvPr/>
          </p:nvSpPr>
          <p:spPr bwMode="auto">
            <a:xfrm>
              <a:off x="2784" y="1824"/>
              <a:ext cx="2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en-US" sz="1800" b="1">
                  <a:solidFill>
                    <a:srgbClr val="000000"/>
                  </a:solidFill>
                </a:rPr>
                <a:t>-</a:t>
              </a:r>
              <a:endParaRPr lang="de-DE" altLang="en-US" sz="1200">
                <a:solidFill>
                  <a:schemeClr val="tx1"/>
                </a:solidFill>
              </a:endParaRPr>
            </a:p>
          </p:txBody>
        </p:sp>
      </p:grpSp>
      <p:sp>
        <p:nvSpPr>
          <p:cNvPr id="20484" name="Oval 15"/>
          <p:cNvSpPr>
            <a:spLocks noChangeArrowheads="1"/>
          </p:cNvSpPr>
          <p:nvPr/>
        </p:nvSpPr>
        <p:spPr bwMode="auto">
          <a:xfrm>
            <a:off x="6516688" y="2565400"/>
            <a:ext cx="576262" cy="503238"/>
          </a:xfrm>
          <a:prstGeom prst="ellipse">
            <a:avLst/>
          </a:prstGeom>
          <a:noFill/>
          <a:ln w="12700" cap="sq">
            <a:solidFill>
              <a:srgbClr val="00008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sp>
        <p:nvSpPr>
          <p:cNvPr id="20485" name="Text Box 16"/>
          <p:cNvSpPr txBox="1">
            <a:spLocks noChangeArrowheads="1"/>
          </p:cNvSpPr>
          <p:nvPr/>
        </p:nvSpPr>
        <p:spPr bwMode="auto">
          <a:xfrm>
            <a:off x="7092950" y="2420938"/>
            <a:ext cx="15843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en-US" sz="1200">
                <a:solidFill>
                  <a:schemeClr val="tx1"/>
                </a:solidFill>
              </a:rPr>
              <a:t>Führungsperson</a:t>
            </a:r>
          </a:p>
        </p:txBody>
      </p:sp>
      <p:sp>
        <p:nvSpPr>
          <p:cNvPr id="20486" name="Text Box 17"/>
          <p:cNvSpPr txBox="1">
            <a:spLocks noChangeArrowheads="1"/>
          </p:cNvSpPr>
          <p:nvPr/>
        </p:nvSpPr>
        <p:spPr bwMode="auto">
          <a:xfrm>
            <a:off x="6732588" y="4652963"/>
            <a:ext cx="17287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en-US" sz="1200">
                <a:solidFill>
                  <a:schemeClr val="tx1"/>
                </a:solidFill>
              </a:rPr>
              <a:t>Gruppe: 2(+)/6/2(-)</a:t>
            </a:r>
          </a:p>
        </p:txBody>
      </p:sp>
      <p:sp>
        <p:nvSpPr>
          <p:cNvPr id="20487" name="Text Box 18"/>
          <p:cNvSpPr txBox="1">
            <a:spLocks noChangeArrowheads="1"/>
          </p:cNvSpPr>
          <p:nvPr/>
        </p:nvSpPr>
        <p:spPr bwMode="auto">
          <a:xfrm>
            <a:off x="323850" y="1916113"/>
            <a:ext cx="3455988" cy="192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185738" indent="-185738">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Char char="•"/>
            </a:pPr>
            <a:r>
              <a:rPr lang="de-DE" altLang="en-US" sz="1600" b="1">
                <a:solidFill>
                  <a:schemeClr val="tx1"/>
                </a:solidFill>
              </a:rPr>
              <a:t>Alleine erreicht man nichts. </a:t>
            </a:r>
          </a:p>
          <a:p>
            <a:pPr>
              <a:spcBef>
                <a:spcPct val="50000"/>
              </a:spcBef>
              <a:buClrTx/>
              <a:buFontTx/>
              <a:buChar char="•"/>
            </a:pPr>
            <a:r>
              <a:rPr lang="de-DE" altLang="en-US" sz="1600" b="1">
                <a:solidFill>
                  <a:schemeClr val="tx1"/>
                </a:solidFill>
              </a:rPr>
              <a:t>Man braucht Unterstützer / Multiplikatoren.</a:t>
            </a:r>
          </a:p>
          <a:p>
            <a:pPr>
              <a:spcBef>
                <a:spcPct val="50000"/>
              </a:spcBef>
              <a:buClrTx/>
              <a:buFontTx/>
              <a:buChar char="•"/>
            </a:pPr>
            <a:r>
              <a:rPr lang="de-DE" altLang="en-US" sz="1600" b="1">
                <a:solidFill>
                  <a:schemeClr val="tx1"/>
                </a:solidFill>
              </a:rPr>
              <a:t>Two step flow of communication.</a:t>
            </a:r>
          </a:p>
          <a:p>
            <a:pPr>
              <a:spcBef>
                <a:spcPct val="50000"/>
              </a:spcBef>
              <a:buClrTx/>
              <a:buFontTx/>
              <a:buNone/>
            </a:pPr>
            <a:endParaRPr lang="de-DE" altLang="en-US" sz="1600" b="1">
              <a:solidFill>
                <a:schemeClr val="tx1"/>
              </a:solidFill>
            </a:endParaRPr>
          </a:p>
        </p:txBody>
      </p:sp>
    </p:spTree>
    <p:extLst>
      <p:ext uri="{BB962C8B-B14F-4D97-AF65-F5344CB8AC3E}">
        <p14:creationId xmlns:p14="http://schemas.microsoft.com/office/powerpoint/2010/main" val="3706763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bwMode="auto">
          <a:xfrm>
            <a:off x="900113" y="1412875"/>
            <a:ext cx="5040312" cy="576263"/>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altLang="de-DE" u="sng" smtClean="0"/>
              <a:t>Excellencekultur</a:t>
            </a:r>
            <a:endParaRPr lang="de-DE" altLang="de-DE" smtClean="0">
              <a:ea typeface="Times New Roman" pitchFamily="18" charset="0"/>
              <a:cs typeface="Arial" charset="0"/>
            </a:endParaRPr>
          </a:p>
        </p:txBody>
      </p:sp>
      <p:sp>
        <p:nvSpPr>
          <p:cNvPr id="21507"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50000"/>
              </a:spcBef>
              <a:buClrTx/>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21508"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50000"/>
              </a:spcBef>
              <a:buClrTx/>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21509"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50000"/>
              </a:spcBef>
              <a:buClrTx/>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5253450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251520" y="692696"/>
            <a:ext cx="7696200" cy="457200"/>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r>
              <a:rPr lang="de-DE" altLang="de-DE" sz="2000" u="sng" dirty="0" smtClean="0"/>
              <a:t>Kulturen für ein Center </a:t>
            </a:r>
            <a:r>
              <a:rPr lang="de-DE" altLang="de-DE" sz="2000" u="sng" dirty="0" err="1" smtClean="0"/>
              <a:t>of</a:t>
            </a:r>
            <a:r>
              <a:rPr lang="de-DE" altLang="de-DE" sz="2000" u="sng" dirty="0" smtClean="0"/>
              <a:t> Excellence (Auswahl)</a:t>
            </a:r>
          </a:p>
        </p:txBody>
      </p:sp>
      <p:sp>
        <p:nvSpPr>
          <p:cNvPr id="22531" name="Rectangle 9"/>
          <p:cNvSpPr>
            <a:spLocks noChangeArrowheads="1"/>
          </p:cNvSpPr>
          <p:nvPr/>
        </p:nvSpPr>
        <p:spPr bwMode="auto">
          <a:xfrm>
            <a:off x="5180013" y="2784475"/>
            <a:ext cx="2855912" cy="3810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ABFFA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70000"/>
              </a:lnSpc>
              <a:buClrTx/>
              <a:buFontTx/>
              <a:buNone/>
            </a:pPr>
            <a:r>
              <a:rPr lang="de-DE" altLang="de-DE" sz="1300" b="1">
                <a:solidFill>
                  <a:schemeClr val="tx1"/>
                </a:solidFill>
                <a:cs typeface="Arial" charset="0"/>
              </a:rPr>
              <a:t>	5. Zivilcouragekultur</a:t>
            </a:r>
          </a:p>
        </p:txBody>
      </p:sp>
      <p:sp>
        <p:nvSpPr>
          <p:cNvPr id="22532" name="Rectangle 10"/>
          <p:cNvSpPr>
            <a:spLocks noChangeArrowheads="1"/>
          </p:cNvSpPr>
          <p:nvPr/>
        </p:nvSpPr>
        <p:spPr bwMode="auto">
          <a:xfrm>
            <a:off x="5181600" y="2165350"/>
            <a:ext cx="2855913" cy="3810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ABFFA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80000"/>
              </a:lnSpc>
              <a:buClrTx/>
              <a:buFontTx/>
              <a:buNone/>
            </a:pPr>
            <a:r>
              <a:rPr lang="de-DE" altLang="de-DE" sz="1300" b="1">
                <a:solidFill>
                  <a:schemeClr val="tx1"/>
                </a:solidFill>
                <a:cs typeface="Arial" charset="0"/>
              </a:rPr>
              <a:t>	4. Implementierungskultur</a:t>
            </a:r>
          </a:p>
        </p:txBody>
      </p:sp>
      <p:sp>
        <p:nvSpPr>
          <p:cNvPr id="22533" name="Rectangle 11"/>
          <p:cNvSpPr>
            <a:spLocks noChangeArrowheads="1"/>
          </p:cNvSpPr>
          <p:nvPr/>
        </p:nvSpPr>
        <p:spPr bwMode="auto">
          <a:xfrm>
            <a:off x="5181600" y="3438525"/>
            <a:ext cx="2855913" cy="3810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ABFFA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70000"/>
              </a:lnSpc>
              <a:buClrTx/>
              <a:buFontTx/>
              <a:buNone/>
            </a:pPr>
            <a:r>
              <a:rPr lang="de-DE" altLang="de-DE" sz="1300" b="1">
                <a:solidFill>
                  <a:schemeClr val="tx1"/>
                </a:solidFill>
                <a:cs typeface="Arial" charset="0"/>
              </a:rPr>
              <a:t>	6. Rekreationskultur</a:t>
            </a:r>
          </a:p>
        </p:txBody>
      </p:sp>
      <p:sp>
        <p:nvSpPr>
          <p:cNvPr id="22534" name="Rectangle 12"/>
          <p:cNvSpPr>
            <a:spLocks noChangeArrowheads="1"/>
          </p:cNvSpPr>
          <p:nvPr/>
        </p:nvSpPr>
        <p:spPr bwMode="auto">
          <a:xfrm>
            <a:off x="5181600" y="4010025"/>
            <a:ext cx="2855913" cy="3810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ABFFA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70000"/>
              </a:lnSpc>
              <a:buClrTx/>
              <a:buFontTx/>
              <a:buNone/>
            </a:pPr>
            <a:r>
              <a:rPr lang="de-DE" altLang="de-DE" sz="1300" b="1">
                <a:solidFill>
                  <a:schemeClr val="tx1"/>
                </a:solidFill>
                <a:cs typeface="Arial" charset="0"/>
              </a:rPr>
              <a:t>       7. Adaptationskultur</a:t>
            </a:r>
          </a:p>
        </p:txBody>
      </p:sp>
      <p:sp>
        <p:nvSpPr>
          <p:cNvPr id="22535" name="Rectangle 13"/>
          <p:cNvSpPr>
            <a:spLocks noChangeArrowheads="1"/>
          </p:cNvSpPr>
          <p:nvPr/>
        </p:nvSpPr>
        <p:spPr bwMode="auto">
          <a:xfrm>
            <a:off x="5181600" y="4603750"/>
            <a:ext cx="2855913" cy="3810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ABFFA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70000"/>
              </a:lnSpc>
              <a:buClrTx/>
              <a:buFontTx/>
              <a:buNone/>
            </a:pPr>
            <a:r>
              <a:rPr lang="de-DE" altLang="de-DE" sz="1300" b="1">
                <a:solidFill>
                  <a:schemeClr val="tx1"/>
                </a:solidFill>
                <a:cs typeface="Arial" charset="0"/>
              </a:rPr>
              <a:t>	8. Ethikkultur</a:t>
            </a:r>
          </a:p>
        </p:txBody>
      </p:sp>
      <p:sp>
        <p:nvSpPr>
          <p:cNvPr id="22536" name="Rectangle 16"/>
          <p:cNvSpPr>
            <a:spLocks noChangeArrowheads="1"/>
          </p:cNvSpPr>
          <p:nvPr/>
        </p:nvSpPr>
        <p:spPr bwMode="auto">
          <a:xfrm>
            <a:off x="2003425" y="1860550"/>
            <a:ext cx="2819400" cy="4953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ABFFA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80000"/>
              </a:lnSpc>
              <a:buClrTx/>
              <a:buFontTx/>
              <a:buNone/>
            </a:pPr>
            <a:r>
              <a:rPr lang="de-DE" altLang="de-DE" sz="1300" b="1">
                <a:solidFill>
                  <a:schemeClr val="tx1"/>
                </a:solidFill>
                <a:cs typeface="Arial" charset="0"/>
              </a:rPr>
              <a:t>1.	Kundenorientierungskultur / Marktorientierungskultur</a:t>
            </a:r>
          </a:p>
        </p:txBody>
      </p:sp>
      <p:sp>
        <p:nvSpPr>
          <p:cNvPr id="22537" name="Rectangle 17"/>
          <p:cNvSpPr>
            <a:spLocks noChangeArrowheads="1"/>
          </p:cNvSpPr>
          <p:nvPr/>
        </p:nvSpPr>
        <p:spPr bwMode="auto">
          <a:xfrm>
            <a:off x="2016125" y="2479675"/>
            <a:ext cx="2819400" cy="4953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ABFFA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80000"/>
              </a:lnSpc>
              <a:buClrTx/>
              <a:buFontTx/>
              <a:buNone/>
            </a:pPr>
            <a:r>
              <a:rPr lang="de-DE" altLang="de-DE" sz="1300" b="1">
                <a:solidFill>
                  <a:schemeClr val="tx1"/>
                </a:solidFill>
                <a:cs typeface="Times New Roman" pitchFamily="18" charset="0"/>
              </a:rPr>
              <a:t>2.	Konkurrenzorientierungs- / Benchmarkkultur / Best ´practice Kultur</a:t>
            </a:r>
            <a:r>
              <a:rPr lang="de-DE" altLang="de-DE" sz="1300" b="1">
                <a:solidFill>
                  <a:schemeClr val="tx1"/>
                </a:solidFill>
                <a:cs typeface="Arial" charset="0"/>
              </a:rPr>
              <a:t> </a:t>
            </a:r>
          </a:p>
        </p:txBody>
      </p:sp>
      <p:sp>
        <p:nvSpPr>
          <p:cNvPr id="22538" name="Rectangle 23"/>
          <p:cNvSpPr>
            <a:spLocks noChangeArrowheads="1"/>
          </p:cNvSpPr>
          <p:nvPr/>
        </p:nvSpPr>
        <p:spPr bwMode="auto">
          <a:xfrm>
            <a:off x="2093913" y="5111750"/>
            <a:ext cx="2689225" cy="3810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ABFFA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80000"/>
              </a:lnSpc>
              <a:buClrTx/>
              <a:buFontTx/>
              <a:buNone/>
            </a:pPr>
            <a:r>
              <a:rPr lang="de-DE" altLang="de-DE" sz="1300">
                <a:solidFill>
                  <a:schemeClr val="tx1"/>
                </a:solidFill>
                <a:cs typeface="Arial" charset="0"/>
              </a:rPr>
              <a:t>d) 	Konstruktive Streit- und Konfliktkultur</a:t>
            </a:r>
          </a:p>
        </p:txBody>
      </p:sp>
      <p:grpSp>
        <p:nvGrpSpPr>
          <p:cNvPr id="22539" name="Gruppieren 1"/>
          <p:cNvGrpSpPr>
            <a:grpSpLocks/>
          </p:cNvGrpSpPr>
          <p:nvPr/>
        </p:nvGrpSpPr>
        <p:grpSpPr bwMode="auto">
          <a:xfrm>
            <a:off x="2016125" y="3165475"/>
            <a:ext cx="2819400" cy="2743200"/>
            <a:chOff x="3200400" y="1828800"/>
            <a:chExt cx="2819400" cy="2743200"/>
          </a:xfrm>
        </p:grpSpPr>
        <p:sp>
          <p:nvSpPr>
            <p:cNvPr id="22541" name="Rectangle 20"/>
            <p:cNvSpPr>
              <a:spLocks noChangeArrowheads="1"/>
            </p:cNvSpPr>
            <p:nvPr/>
          </p:nvSpPr>
          <p:spPr bwMode="auto">
            <a:xfrm>
              <a:off x="3276600" y="2362200"/>
              <a:ext cx="2689225" cy="3810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ABFFA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457200" indent="-4572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80000"/>
                </a:lnSpc>
                <a:buClrTx/>
                <a:buFontTx/>
                <a:buNone/>
              </a:pPr>
              <a:r>
                <a:rPr lang="de-DE" altLang="de-DE" sz="1300">
                  <a:solidFill>
                    <a:schemeClr val="tx1"/>
                  </a:solidFill>
                  <a:cs typeface="Times New Roman" pitchFamily="18" charset="0"/>
                </a:rPr>
                <a:t>a)     Problemlösekultur</a:t>
              </a:r>
              <a:r>
                <a:rPr lang="de-DE" altLang="de-DE" sz="1300">
                  <a:solidFill>
                    <a:schemeClr val="tx1"/>
                  </a:solidFill>
                  <a:cs typeface="Arial" charset="0"/>
                </a:rPr>
                <a:t> </a:t>
              </a:r>
            </a:p>
          </p:txBody>
        </p:sp>
        <p:sp>
          <p:nvSpPr>
            <p:cNvPr id="22542" name="Rectangle 21"/>
            <p:cNvSpPr>
              <a:spLocks noChangeArrowheads="1"/>
            </p:cNvSpPr>
            <p:nvPr/>
          </p:nvSpPr>
          <p:spPr bwMode="auto">
            <a:xfrm>
              <a:off x="3276600" y="2819400"/>
              <a:ext cx="2689225" cy="3810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ABFFA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80000"/>
                </a:lnSpc>
                <a:buClrTx/>
                <a:buFontTx/>
                <a:buNone/>
              </a:pPr>
              <a:r>
                <a:rPr lang="de-DE" altLang="de-DE" sz="1300">
                  <a:solidFill>
                    <a:schemeClr val="tx1"/>
                  </a:solidFill>
                  <a:cs typeface="Arial" charset="0"/>
                </a:rPr>
                <a:t>b) 	Reflexionskultur über Standards, Ziele, Prozesse</a:t>
              </a:r>
            </a:p>
          </p:txBody>
        </p:sp>
        <p:sp>
          <p:nvSpPr>
            <p:cNvPr id="22543" name="Rectangle 22"/>
            <p:cNvSpPr>
              <a:spLocks noChangeArrowheads="1"/>
            </p:cNvSpPr>
            <p:nvPr/>
          </p:nvSpPr>
          <p:spPr bwMode="auto">
            <a:xfrm>
              <a:off x="3276600" y="3333750"/>
              <a:ext cx="2689225" cy="3810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ABFFA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80000"/>
                </a:lnSpc>
                <a:buClrTx/>
                <a:buFontTx/>
                <a:buNone/>
              </a:pPr>
              <a:r>
                <a:rPr lang="de-DE" altLang="de-DE" sz="1300">
                  <a:solidFill>
                    <a:schemeClr val="tx1"/>
                  </a:solidFill>
                  <a:cs typeface="Arial" charset="0"/>
                </a:rPr>
                <a:t>c) 	Konstruktive Fehler- und Lernkultur</a:t>
              </a:r>
            </a:p>
          </p:txBody>
        </p:sp>
        <p:sp>
          <p:nvSpPr>
            <p:cNvPr id="22544" name="Rectangle 24"/>
            <p:cNvSpPr>
              <a:spLocks noChangeArrowheads="1"/>
            </p:cNvSpPr>
            <p:nvPr/>
          </p:nvSpPr>
          <p:spPr bwMode="auto">
            <a:xfrm>
              <a:off x="3276600" y="4191000"/>
              <a:ext cx="2689225" cy="3810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ABFFA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80000"/>
                </a:lnSpc>
                <a:buClrTx/>
                <a:buFontTx/>
                <a:buNone/>
              </a:pPr>
              <a:r>
                <a:rPr lang="de-DE" altLang="de-DE" sz="1300">
                  <a:solidFill>
                    <a:schemeClr val="tx1"/>
                  </a:solidFill>
                  <a:cs typeface="Arial" charset="0"/>
                </a:rPr>
                <a:t>e) 	Frage- und Neugierkultur</a:t>
              </a:r>
            </a:p>
          </p:txBody>
        </p:sp>
        <p:sp>
          <p:nvSpPr>
            <p:cNvPr id="22545" name="Rectangle 28"/>
            <p:cNvSpPr>
              <a:spLocks noChangeArrowheads="1"/>
            </p:cNvSpPr>
            <p:nvPr/>
          </p:nvSpPr>
          <p:spPr bwMode="auto">
            <a:xfrm>
              <a:off x="3200400" y="1828800"/>
              <a:ext cx="2819400" cy="457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ABFFA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80000"/>
                </a:lnSpc>
                <a:buClrTx/>
                <a:buFontTx/>
                <a:buNone/>
              </a:pPr>
              <a:r>
                <a:rPr lang="de-DE" altLang="de-DE" sz="1300" b="1">
                  <a:solidFill>
                    <a:schemeClr val="tx1"/>
                  </a:solidFill>
                  <a:cs typeface="Arial" charset="0"/>
                </a:rPr>
                <a:t>3.	Kulturen des Kritischen Rationalismus</a:t>
              </a:r>
            </a:p>
          </p:txBody>
        </p:sp>
      </p:grpSp>
      <p:sp>
        <p:nvSpPr>
          <p:cNvPr id="22540" name="Text Box 29"/>
          <p:cNvSpPr txBox="1">
            <a:spLocks noChangeArrowheads="1"/>
          </p:cNvSpPr>
          <p:nvPr/>
        </p:nvSpPr>
        <p:spPr bwMode="auto">
          <a:xfrm>
            <a:off x="1752600" y="1295400"/>
            <a:ext cx="342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de-DE" sz="1600" b="1">
                <a:solidFill>
                  <a:srgbClr val="0083BF"/>
                </a:solidFill>
              </a:rPr>
              <a:t>Vision – Ziel - Strategie</a:t>
            </a:r>
          </a:p>
        </p:txBody>
      </p:sp>
    </p:spTree>
    <p:extLst>
      <p:ext uri="{BB962C8B-B14F-4D97-AF65-F5344CB8AC3E}">
        <p14:creationId xmlns:p14="http://schemas.microsoft.com/office/powerpoint/2010/main" val="3934073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1"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2"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3" name="Rechteck 8"/>
          <p:cNvSpPr>
            <a:spLocks noChangeArrowheads="1"/>
          </p:cNvSpPr>
          <p:nvPr/>
        </p:nvSpPr>
        <p:spPr bwMode="auto">
          <a:xfrm>
            <a:off x="323850" y="1482457"/>
            <a:ext cx="7559675" cy="435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spcBef>
                <a:spcPts val="600"/>
              </a:spcBef>
              <a:spcAft>
                <a:spcPts val="600"/>
              </a:spcAft>
              <a:buFont typeface="Arial" panose="020B0604020202020204" pitchFamily="34" charset="0"/>
              <a:buChar char="•"/>
            </a:pPr>
            <a:r>
              <a:rPr lang="de-DE" sz="1400" b="1" dirty="0" smtClean="0"/>
              <a:t>Leistungsbereitschaft/Leistungsmotivation/hohe Standrads für Leistung</a:t>
            </a:r>
          </a:p>
          <a:p>
            <a:pPr>
              <a:spcBef>
                <a:spcPts val="600"/>
              </a:spcBef>
              <a:spcAft>
                <a:spcPts val="600"/>
              </a:spcAft>
              <a:buFont typeface="Arial" panose="020B0604020202020204" pitchFamily="34" charset="0"/>
              <a:buChar char="•"/>
            </a:pPr>
            <a:r>
              <a:rPr lang="de-DE" sz="1400" b="1" dirty="0" smtClean="0"/>
              <a:t>Bestreben sich immer kontinuierlich zu verbessern</a:t>
            </a:r>
            <a:endParaRPr lang="en-US" sz="1400" b="1" dirty="0"/>
          </a:p>
          <a:p>
            <a:pPr lvl="0">
              <a:spcBef>
                <a:spcPts val="600"/>
              </a:spcBef>
              <a:spcAft>
                <a:spcPts val="600"/>
              </a:spcAft>
              <a:buFont typeface="Arial" panose="020B0604020202020204" pitchFamily="34" charset="0"/>
              <a:buChar char="•"/>
            </a:pPr>
            <a:r>
              <a:rPr lang="de-DE" sz="1400" b="1" dirty="0" smtClean="0"/>
              <a:t>Qualität </a:t>
            </a:r>
            <a:r>
              <a:rPr lang="de-DE" sz="1400" b="1" dirty="0"/>
              <a:t>des Unterrichts</a:t>
            </a:r>
            <a:endParaRPr lang="en-US" sz="1400" b="1" dirty="0"/>
          </a:p>
          <a:p>
            <a:pPr lvl="0">
              <a:spcBef>
                <a:spcPts val="600"/>
              </a:spcBef>
              <a:spcAft>
                <a:spcPts val="600"/>
              </a:spcAft>
              <a:buFont typeface="Arial" panose="020B0604020202020204" pitchFamily="34" charset="0"/>
              <a:buChar char="•"/>
            </a:pPr>
            <a:r>
              <a:rPr lang="de-DE" sz="1400" b="1" dirty="0"/>
              <a:t>Austausch über gute Lehre </a:t>
            </a:r>
            <a:endParaRPr lang="en-US" sz="1400" b="1" dirty="0"/>
          </a:p>
          <a:p>
            <a:pPr lvl="0">
              <a:spcBef>
                <a:spcPts val="600"/>
              </a:spcBef>
              <a:spcAft>
                <a:spcPts val="600"/>
              </a:spcAft>
              <a:buFont typeface="Arial" panose="020B0604020202020204" pitchFamily="34" charset="0"/>
              <a:buChar char="•"/>
            </a:pPr>
            <a:r>
              <a:rPr lang="de-DE" sz="1400" b="1" dirty="0"/>
              <a:t>Erfahrungsaustausch</a:t>
            </a:r>
            <a:endParaRPr lang="en-US" sz="1400" b="1" dirty="0"/>
          </a:p>
          <a:p>
            <a:pPr lvl="1">
              <a:spcBef>
                <a:spcPts val="0"/>
              </a:spcBef>
              <a:spcAft>
                <a:spcPts val="600"/>
              </a:spcAft>
              <a:buFont typeface="Courier New" panose="02070309020205020404" pitchFamily="49" charset="0"/>
              <a:buChar char="o"/>
            </a:pPr>
            <a:r>
              <a:rPr lang="de-DE" sz="1400" b="1" dirty="0"/>
              <a:t>Vergleich mit den Besten </a:t>
            </a:r>
            <a:r>
              <a:rPr lang="de-DE" sz="1400" b="1" dirty="0" smtClean="0"/>
              <a:t>(innerhalb </a:t>
            </a:r>
            <a:r>
              <a:rPr lang="de-DE" sz="1400" b="1" dirty="0"/>
              <a:t>und </a:t>
            </a:r>
            <a:r>
              <a:rPr lang="de-DE" sz="1400" b="1" dirty="0" smtClean="0"/>
              <a:t>außerhalb)</a:t>
            </a:r>
            <a:endParaRPr lang="en-US" sz="1400" b="1" dirty="0"/>
          </a:p>
          <a:p>
            <a:pPr lvl="1">
              <a:spcBef>
                <a:spcPts val="0"/>
              </a:spcBef>
              <a:spcAft>
                <a:spcPts val="600"/>
              </a:spcAft>
              <a:buFont typeface="Courier New" panose="02070309020205020404" pitchFamily="49" charset="0"/>
              <a:buChar char="o"/>
            </a:pPr>
            <a:r>
              <a:rPr lang="de-DE" sz="1400" b="1" dirty="0"/>
              <a:t>Selbst- und Teamreflektion</a:t>
            </a:r>
            <a:endParaRPr lang="en-US" sz="1400" b="1" dirty="0"/>
          </a:p>
          <a:p>
            <a:pPr lvl="1">
              <a:spcBef>
                <a:spcPts val="0"/>
              </a:spcBef>
              <a:spcAft>
                <a:spcPts val="600"/>
              </a:spcAft>
              <a:buFont typeface="Courier New" panose="02070309020205020404" pitchFamily="49" charset="0"/>
              <a:buChar char="o"/>
            </a:pPr>
            <a:r>
              <a:rPr lang="de-DE" sz="1400" b="1" dirty="0"/>
              <a:t>Berücksichtigung der externen Bedingungen</a:t>
            </a:r>
            <a:endParaRPr lang="en-US" sz="1400" b="1" dirty="0"/>
          </a:p>
          <a:p>
            <a:pPr lvl="1">
              <a:spcBef>
                <a:spcPts val="0"/>
              </a:spcBef>
              <a:spcAft>
                <a:spcPts val="600"/>
              </a:spcAft>
              <a:buFont typeface="Courier New" panose="02070309020205020404" pitchFamily="49" charset="0"/>
              <a:buChar char="o"/>
            </a:pPr>
            <a:r>
              <a:rPr lang="de-DE" sz="1400" b="1" dirty="0"/>
              <a:t>Laufende Verbesserung</a:t>
            </a:r>
            <a:endParaRPr lang="en-US" sz="1400" b="1" dirty="0"/>
          </a:p>
          <a:p>
            <a:pPr lvl="1">
              <a:spcBef>
                <a:spcPts val="0"/>
              </a:spcBef>
              <a:spcAft>
                <a:spcPts val="600"/>
              </a:spcAft>
              <a:buFont typeface="Courier New" panose="02070309020205020404" pitchFamily="49" charset="0"/>
              <a:buChar char="o"/>
            </a:pPr>
            <a:r>
              <a:rPr lang="de-DE" sz="1400" b="1" dirty="0"/>
              <a:t>Berücksichtigung der Bedürfnisse der Schüler</a:t>
            </a:r>
            <a:endParaRPr lang="en-US" sz="1400" b="1" dirty="0"/>
          </a:p>
          <a:p>
            <a:pPr lvl="0">
              <a:spcBef>
                <a:spcPts val="600"/>
              </a:spcBef>
              <a:spcAft>
                <a:spcPts val="600"/>
              </a:spcAft>
              <a:buFont typeface="Arial" panose="020B0604020202020204" pitchFamily="34" charset="0"/>
              <a:buChar char="•"/>
            </a:pPr>
            <a:r>
              <a:rPr lang="de-DE" sz="1400" b="1" dirty="0"/>
              <a:t>Vermittlung von Wissen, Handlungskompetenzen und Werten</a:t>
            </a:r>
            <a:endParaRPr lang="en-US" sz="1400" b="1" dirty="0"/>
          </a:p>
          <a:p>
            <a:pPr lvl="0">
              <a:spcBef>
                <a:spcPts val="600"/>
              </a:spcBef>
              <a:spcAft>
                <a:spcPts val="600"/>
              </a:spcAft>
              <a:buFont typeface="Arial" panose="020B0604020202020204" pitchFamily="34" charset="0"/>
              <a:buChar char="•"/>
            </a:pPr>
            <a:r>
              <a:rPr lang="de-DE" sz="1400" b="1" dirty="0" smtClean="0"/>
              <a:t>Individualförderung</a:t>
            </a:r>
            <a:endParaRPr lang="en-US" sz="1400" b="1" dirty="0"/>
          </a:p>
          <a:p>
            <a:pPr lvl="0">
              <a:spcBef>
                <a:spcPts val="600"/>
              </a:spcBef>
              <a:spcAft>
                <a:spcPts val="600"/>
              </a:spcAft>
              <a:buFont typeface="Arial" panose="020B0604020202020204" pitchFamily="34" charset="0"/>
              <a:buChar char="•"/>
            </a:pPr>
            <a:r>
              <a:rPr lang="de-DE" sz="1400" b="1" dirty="0"/>
              <a:t>Persönlichkeitsentwicklung</a:t>
            </a:r>
            <a:endParaRPr lang="en-US" sz="1400" b="1" dirty="0"/>
          </a:p>
        </p:txBody>
      </p:sp>
      <p:sp>
        <p:nvSpPr>
          <p:cNvPr id="17414" name="Rectangle 2"/>
          <p:cNvSpPr txBox="1">
            <a:spLocks noChangeArrowheads="1"/>
          </p:cNvSpPr>
          <p:nvPr/>
        </p:nvSpPr>
        <p:spPr bwMode="auto">
          <a:xfrm>
            <a:off x="228600" y="6858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562100" indent="-228600">
              <a:spcBef>
                <a:spcPct val="20000"/>
              </a:spcBef>
              <a:buChar char="-"/>
              <a:defRPr sz="1700">
                <a:solidFill>
                  <a:srgbClr val="010000"/>
                </a:solidFill>
                <a:latin typeface="Arial" charset="0"/>
              </a:defRPr>
            </a:lvl4pPr>
            <a:lvl5pPr marL="1981200" indent="-228600">
              <a:spcBef>
                <a:spcPct val="20000"/>
              </a:spcBef>
              <a:defRPr sz="1700">
                <a:solidFill>
                  <a:srgbClr val="010000"/>
                </a:solidFill>
                <a:latin typeface="Arial" charset="0"/>
              </a:defRPr>
            </a:lvl5pPr>
            <a:lvl6pPr marL="2438400" indent="-228600" eaLnBrk="0" fontAlgn="base" hangingPunct="0">
              <a:spcBef>
                <a:spcPct val="20000"/>
              </a:spcBef>
              <a:spcAft>
                <a:spcPct val="0"/>
              </a:spcAft>
              <a:defRPr sz="1700">
                <a:solidFill>
                  <a:srgbClr val="010000"/>
                </a:solidFill>
                <a:latin typeface="Arial" charset="0"/>
              </a:defRPr>
            </a:lvl6pPr>
            <a:lvl7pPr marL="2895600" indent="-228600" eaLnBrk="0" fontAlgn="base" hangingPunct="0">
              <a:spcBef>
                <a:spcPct val="20000"/>
              </a:spcBef>
              <a:spcAft>
                <a:spcPct val="0"/>
              </a:spcAft>
              <a:defRPr sz="1700">
                <a:solidFill>
                  <a:srgbClr val="010000"/>
                </a:solidFill>
                <a:latin typeface="Arial" charset="0"/>
              </a:defRPr>
            </a:lvl7pPr>
            <a:lvl8pPr marL="3352800" indent="-228600" eaLnBrk="0" fontAlgn="base" hangingPunct="0">
              <a:spcBef>
                <a:spcPct val="20000"/>
              </a:spcBef>
              <a:spcAft>
                <a:spcPct val="0"/>
              </a:spcAft>
              <a:defRPr sz="1700">
                <a:solidFill>
                  <a:srgbClr val="010000"/>
                </a:solidFill>
                <a:latin typeface="Arial" charset="0"/>
              </a:defRPr>
            </a:lvl8pPr>
            <a:lvl9pPr marL="3810000" indent="-228600" eaLnBrk="0" fontAlgn="base" hangingPunct="0">
              <a:spcBef>
                <a:spcPct val="20000"/>
              </a:spcBef>
              <a:spcAft>
                <a:spcPct val="0"/>
              </a:spcAft>
              <a:defRPr sz="1700">
                <a:solidFill>
                  <a:srgbClr val="010000"/>
                </a:solidFill>
                <a:latin typeface="Arial" charset="0"/>
              </a:defRPr>
            </a:lvl9pPr>
          </a:lstStyle>
          <a:p>
            <a:pPr>
              <a:spcBef>
                <a:spcPct val="0"/>
              </a:spcBef>
              <a:buFontTx/>
              <a:buNone/>
            </a:pPr>
            <a:r>
              <a:rPr lang="de-DE" altLang="en-US" sz="2000" b="1" u="sng" dirty="0" smtClean="0">
                <a:solidFill>
                  <a:srgbClr val="0083BF"/>
                </a:solidFill>
                <a:latin typeface="+mj-lt"/>
              </a:rPr>
              <a:t>Exzellenzkultur/Leistungskultur </a:t>
            </a:r>
            <a:r>
              <a:rPr lang="de-DE" altLang="en-US" sz="2000" b="1" u="sng" dirty="0">
                <a:solidFill>
                  <a:srgbClr val="0083BF"/>
                </a:solidFill>
                <a:latin typeface="+mj-lt"/>
              </a:rPr>
              <a:t>(sowohl gegenüber Lehrern wie gegenüber Schülern)</a:t>
            </a:r>
          </a:p>
        </p:txBody>
      </p:sp>
    </p:spTree>
    <p:extLst>
      <p:ext uri="{BB962C8B-B14F-4D97-AF65-F5344CB8AC3E}">
        <p14:creationId xmlns:p14="http://schemas.microsoft.com/office/powerpoint/2010/main" val="21993959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bwMode="auto">
          <a:xfrm>
            <a:off x="1042988" y="1557338"/>
            <a:ext cx="5184775" cy="57626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altLang="de-DE" u="sng" smtClean="0"/>
              <a:t>Wertschätzungskultur</a:t>
            </a:r>
            <a:endParaRPr lang="de-DE" altLang="de-DE" smtClean="0">
              <a:ea typeface="Times New Roman" pitchFamily="18" charset="0"/>
              <a:cs typeface="Arial" charset="0"/>
            </a:endParaRPr>
          </a:p>
        </p:txBody>
      </p:sp>
      <p:sp>
        <p:nvSpPr>
          <p:cNvPr id="23555"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50000"/>
              </a:spcBef>
              <a:buClrTx/>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23556"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50000"/>
              </a:spcBef>
              <a:buClrTx/>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23557"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50000"/>
              </a:spcBef>
              <a:buClrTx/>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0934159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bwMode="auto">
          <a:xfrm>
            <a:off x="107950" y="692150"/>
            <a:ext cx="8785225" cy="8651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de-DE" altLang="de-DE" sz="2000" u="sng" dirty="0" smtClean="0"/>
              <a:t>Weltweite Sehnsüchte von Empfängern und weltweite Erfolgsfaktoren von Empfängern</a:t>
            </a:r>
          </a:p>
        </p:txBody>
      </p:sp>
      <p:sp>
        <p:nvSpPr>
          <p:cNvPr id="2" name="Rechteck 1"/>
          <p:cNvSpPr/>
          <p:nvPr/>
        </p:nvSpPr>
        <p:spPr>
          <a:xfrm>
            <a:off x="251520" y="1484784"/>
            <a:ext cx="4680520" cy="4462760"/>
          </a:xfrm>
          <a:prstGeom prst="rect">
            <a:avLst/>
          </a:prstGeom>
        </p:spPr>
        <p:txBody>
          <a:bodyPr wrap="square">
            <a:spAutoFit/>
          </a:bodyPr>
          <a:lstStyle/>
          <a:p>
            <a:pPr>
              <a:spcBef>
                <a:spcPts val="200"/>
              </a:spcBef>
              <a:spcAft>
                <a:spcPts val="600"/>
              </a:spcAft>
              <a:defRPr/>
            </a:pPr>
            <a:r>
              <a:rPr lang="de-DE" sz="1600" b="1" u="sng" dirty="0"/>
              <a:t>Weltweite </a:t>
            </a:r>
            <a:r>
              <a:rPr lang="de-DE" sz="1600" b="1" u="sng" dirty="0" smtClean="0"/>
              <a:t>Sehnsüchte von Empfängern</a:t>
            </a:r>
            <a:endParaRPr lang="de-DE" sz="1600" b="1" u="sng" dirty="0"/>
          </a:p>
          <a:p>
            <a:pPr marL="285750" indent="-285750">
              <a:spcBef>
                <a:spcPts val="600"/>
              </a:spcBef>
              <a:spcAft>
                <a:spcPts val="600"/>
              </a:spcAft>
              <a:buFont typeface="Arial" pitchFamily="34" charset="0"/>
              <a:buChar char="•"/>
              <a:defRPr/>
            </a:pPr>
            <a:r>
              <a:rPr lang="de-DE" sz="1400" b="1" dirty="0" smtClean="0"/>
              <a:t>Sinn </a:t>
            </a:r>
            <a:r>
              <a:rPr lang="de-DE" sz="1400" b="1" dirty="0"/>
              <a:t>/ Erklärbarkeit – warum und wozu?</a:t>
            </a:r>
          </a:p>
          <a:p>
            <a:pPr marL="285750" indent="-285750">
              <a:spcBef>
                <a:spcPts val="600"/>
              </a:spcBef>
              <a:spcAft>
                <a:spcPts val="600"/>
              </a:spcAft>
              <a:buFont typeface="Arial" pitchFamily="34" charset="0"/>
              <a:buChar char="•"/>
              <a:defRPr/>
            </a:pPr>
            <a:r>
              <a:rPr lang="de-DE" sz="1400" b="1" dirty="0"/>
              <a:t>Vorhersehbarkeit / Transparenz</a:t>
            </a:r>
          </a:p>
          <a:p>
            <a:pPr marL="285750" indent="-285750">
              <a:spcBef>
                <a:spcPts val="600"/>
              </a:spcBef>
              <a:spcAft>
                <a:spcPts val="600"/>
              </a:spcAft>
              <a:buFont typeface="Arial" pitchFamily="34" charset="0"/>
              <a:buChar char="•"/>
              <a:defRPr/>
            </a:pPr>
            <a:r>
              <a:rPr lang="de-DE" sz="1400" b="1" dirty="0"/>
              <a:t>Beeinflussbarkeit / Autonomie</a:t>
            </a:r>
          </a:p>
          <a:p>
            <a:pPr marL="285750" indent="-285750">
              <a:spcBef>
                <a:spcPts val="600"/>
              </a:spcBef>
              <a:spcAft>
                <a:spcPts val="600"/>
              </a:spcAft>
              <a:buFont typeface="Arial" pitchFamily="34" charset="0"/>
              <a:buChar char="•"/>
              <a:defRPr/>
            </a:pPr>
            <a:r>
              <a:rPr lang="de-DE" sz="1400" b="1" dirty="0"/>
              <a:t>Talententwicklung – Freude und Spaß</a:t>
            </a:r>
          </a:p>
          <a:p>
            <a:pPr marL="285750" indent="-285750">
              <a:spcBef>
                <a:spcPts val="600"/>
              </a:spcBef>
              <a:spcAft>
                <a:spcPts val="600"/>
              </a:spcAft>
              <a:buFont typeface="Arial" pitchFamily="34" charset="0"/>
              <a:buChar char="•"/>
              <a:defRPr/>
            </a:pPr>
            <a:r>
              <a:rPr lang="de-DE" sz="1400" b="1" dirty="0"/>
              <a:t>Kompetenz / Selbstwirksamkeit (Wissen, Handlungskompetenzen)</a:t>
            </a:r>
          </a:p>
          <a:p>
            <a:pPr marL="285750" indent="-285750">
              <a:spcBef>
                <a:spcPts val="600"/>
              </a:spcBef>
              <a:spcAft>
                <a:spcPts val="600"/>
              </a:spcAft>
              <a:buFont typeface="Arial" pitchFamily="34" charset="0"/>
              <a:buChar char="•"/>
              <a:defRPr/>
            </a:pPr>
            <a:r>
              <a:rPr lang="de-DE" sz="1400" b="1" dirty="0"/>
              <a:t>soziale Beziehungen (</a:t>
            </a:r>
            <a:r>
              <a:rPr lang="de-DE" sz="1400" b="1" dirty="0" err="1"/>
              <a:t>social</a:t>
            </a:r>
            <a:r>
              <a:rPr lang="de-DE" sz="1400" b="1" dirty="0"/>
              <a:t> </a:t>
            </a:r>
            <a:r>
              <a:rPr lang="de-DE" sz="1400" b="1" dirty="0" err="1"/>
              <a:t>relatedness</a:t>
            </a:r>
            <a:r>
              <a:rPr lang="de-DE" sz="1400" b="1" dirty="0"/>
              <a:t>)</a:t>
            </a:r>
          </a:p>
          <a:p>
            <a:pPr marL="285750" indent="-285750">
              <a:spcBef>
                <a:spcPts val="600"/>
              </a:spcBef>
              <a:spcAft>
                <a:spcPts val="600"/>
              </a:spcAft>
              <a:buFont typeface="Arial" pitchFamily="34" charset="0"/>
              <a:buChar char="•"/>
              <a:defRPr/>
            </a:pPr>
            <a:r>
              <a:rPr lang="de-DE" sz="1400" b="1" dirty="0"/>
              <a:t>Wertschätzung</a:t>
            </a:r>
          </a:p>
          <a:p>
            <a:pPr marL="285750" indent="-285750">
              <a:spcBef>
                <a:spcPts val="600"/>
              </a:spcBef>
              <a:spcAft>
                <a:spcPts val="600"/>
              </a:spcAft>
              <a:buFont typeface="Arial" pitchFamily="34" charset="0"/>
              <a:buChar char="•"/>
              <a:defRPr/>
            </a:pPr>
            <a:r>
              <a:rPr lang="de-DE" sz="1400" b="1" dirty="0"/>
              <a:t>Fairness und Vertrauen</a:t>
            </a:r>
          </a:p>
          <a:p>
            <a:pPr marL="285750" indent="-285750">
              <a:spcBef>
                <a:spcPts val="600"/>
              </a:spcBef>
              <a:spcAft>
                <a:spcPts val="600"/>
              </a:spcAft>
              <a:buFont typeface="Arial" pitchFamily="34" charset="0"/>
              <a:buChar char="•"/>
              <a:defRPr/>
            </a:pPr>
            <a:r>
              <a:rPr lang="de-DE" sz="1400" b="1" dirty="0"/>
              <a:t>Klarheit (Nutzen? Notwendigkeit? Erwartungen?)</a:t>
            </a:r>
          </a:p>
          <a:p>
            <a:pPr marL="285750" indent="-285750">
              <a:spcBef>
                <a:spcPts val="600"/>
              </a:spcBef>
              <a:spcAft>
                <a:spcPts val="600"/>
              </a:spcAft>
              <a:buFont typeface="Arial" pitchFamily="34" charset="0"/>
              <a:buChar char="•"/>
              <a:defRPr/>
            </a:pPr>
            <a:r>
              <a:rPr lang="de-DE" sz="1400" b="1" dirty="0"/>
              <a:t>Maslow-Bedürfnisse…(Existenzielle Bedürfnisse: Sicherheit / Geborgenheit / Selbstverwirklichung) </a:t>
            </a:r>
          </a:p>
        </p:txBody>
      </p:sp>
      <p:sp>
        <p:nvSpPr>
          <p:cNvPr id="3" name="Rechteck 2"/>
          <p:cNvSpPr/>
          <p:nvPr/>
        </p:nvSpPr>
        <p:spPr>
          <a:xfrm>
            <a:off x="4788024" y="1484784"/>
            <a:ext cx="4104456" cy="3354765"/>
          </a:xfrm>
          <a:prstGeom prst="rect">
            <a:avLst/>
          </a:prstGeom>
        </p:spPr>
        <p:txBody>
          <a:bodyPr wrap="square">
            <a:spAutoFit/>
          </a:bodyPr>
          <a:lstStyle/>
          <a:p>
            <a:pPr>
              <a:spcBef>
                <a:spcPts val="200"/>
              </a:spcBef>
              <a:spcAft>
                <a:spcPts val="600"/>
              </a:spcAft>
              <a:defRPr/>
            </a:pPr>
            <a:r>
              <a:rPr lang="de-DE" sz="1600" b="1" u="sng" dirty="0"/>
              <a:t>Weltweite </a:t>
            </a:r>
            <a:r>
              <a:rPr lang="de-DE" sz="1600" b="1" u="sng" dirty="0" smtClean="0"/>
              <a:t>Erfolgsfaktoren von Sendern</a:t>
            </a:r>
            <a:endParaRPr lang="de-DE" sz="1600" b="1" dirty="0"/>
          </a:p>
          <a:p>
            <a:pPr marL="285750" indent="-285750">
              <a:spcBef>
                <a:spcPts val="600"/>
              </a:spcBef>
              <a:spcAft>
                <a:spcPts val="600"/>
              </a:spcAft>
              <a:buFont typeface="Arial" pitchFamily="34" charset="0"/>
              <a:buChar char="•"/>
              <a:defRPr/>
            </a:pPr>
            <a:r>
              <a:rPr lang="de-DE" sz="1400" b="1" dirty="0"/>
              <a:t>Kompetenz</a:t>
            </a:r>
          </a:p>
          <a:p>
            <a:pPr marL="285750" indent="-285750">
              <a:spcBef>
                <a:spcPts val="600"/>
              </a:spcBef>
              <a:spcAft>
                <a:spcPts val="600"/>
              </a:spcAft>
              <a:buFont typeface="Arial" pitchFamily="34" charset="0"/>
              <a:buChar char="•"/>
              <a:defRPr/>
            </a:pPr>
            <a:r>
              <a:rPr lang="de-DE" sz="1400" b="1" dirty="0"/>
              <a:t>Sympathie / Ausstrahlung / Charisma</a:t>
            </a:r>
          </a:p>
          <a:p>
            <a:pPr marL="285750" indent="-285750">
              <a:spcBef>
                <a:spcPts val="600"/>
              </a:spcBef>
              <a:spcAft>
                <a:spcPts val="600"/>
              </a:spcAft>
              <a:buFont typeface="Arial" pitchFamily="34" charset="0"/>
              <a:buChar char="•"/>
              <a:defRPr/>
            </a:pPr>
            <a:r>
              <a:rPr lang="de-DE" sz="1400" b="1" dirty="0"/>
              <a:t>Durchsetzungsvermögen</a:t>
            </a:r>
          </a:p>
          <a:p>
            <a:pPr marL="285750" indent="-285750">
              <a:spcBef>
                <a:spcPts val="600"/>
              </a:spcBef>
              <a:spcAft>
                <a:spcPts val="600"/>
              </a:spcAft>
              <a:buFont typeface="Arial" pitchFamily="34" charset="0"/>
              <a:buChar char="•"/>
              <a:defRPr/>
            </a:pPr>
            <a:r>
              <a:rPr lang="de-DE" sz="1400" b="1" dirty="0"/>
              <a:t>Glaubwürdigkeit</a:t>
            </a:r>
          </a:p>
          <a:p>
            <a:pPr marL="285750" indent="-285750">
              <a:spcBef>
                <a:spcPts val="600"/>
              </a:spcBef>
              <a:spcAft>
                <a:spcPts val="600"/>
              </a:spcAft>
              <a:buFont typeface="Arial" pitchFamily="34" charset="0"/>
              <a:buChar char="•"/>
              <a:defRPr/>
            </a:pPr>
            <a:r>
              <a:rPr lang="de-DE" sz="1400" b="1" dirty="0"/>
              <a:t>Fairness / Vertrauen</a:t>
            </a:r>
          </a:p>
          <a:p>
            <a:pPr marL="285750" indent="-285750">
              <a:spcBef>
                <a:spcPts val="600"/>
              </a:spcBef>
              <a:spcAft>
                <a:spcPts val="600"/>
              </a:spcAft>
              <a:buFont typeface="Arial" pitchFamily="34" charset="0"/>
              <a:buChar char="•"/>
              <a:defRPr/>
            </a:pPr>
            <a:r>
              <a:rPr lang="de-DE" sz="1400" b="1" dirty="0"/>
              <a:t>Empathie / Perspektivenwechsel / Rücksichtnahme</a:t>
            </a:r>
          </a:p>
          <a:p>
            <a:pPr marL="285750" indent="-285750">
              <a:spcBef>
                <a:spcPts val="600"/>
              </a:spcBef>
              <a:spcAft>
                <a:spcPts val="600"/>
              </a:spcAft>
              <a:buFont typeface="Arial" pitchFamily="34" charset="0"/>
              <a:buChar char="•"/>
              <a:defRPr/>
            </a:pPr>
            <a:r>
              <a:rPr lang="de-DE" sz="1400" b="1" dirty="0"/>
              <a:t>Positivsicht, Zuversicht (veränderbare Welten)</a:t>
            </a:r>
          </a:p>
        </p:txBody>
      </p:sp>
    </p:spTree>
    <p:extLst>
      <p:ext uri="{BB962C8B-B14F-4D97-AF65-F5344CB8AC3E}">
        <p14:creationId xmlns:p14="http://schemas.microsoft.com/office/powerpoint/2010/main" val="3651001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1"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2"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3" name="Rechteck 8"/>
          <p:cNvSpPr>
            <a:spLocks noChangeArrowheads="1"/>
          </p:cNvSpPr>
          <p:nvPr/>
        </p:nvSpPr>
        <p:spPr bwMode="auto">
          <a:xfrm>
            <a:off x="323850" y="1482457"/>
            <a:ext cx="7559675" cy="4508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marL="0" lvl="0" indent="0">
              <a:spcBef>
                <a:spcPts val="600"/>
              </a:spcBef>
              <a:spcAft>
                <a:spcPts val="1200"/>
              </a:spcAft>
              <a:buNone/>
            </a:pPr>
            <a:r>
              <a:rPr lang="de-DE" sz="1400" b="1" dirty="0" smtClean="0"/>
              <a:t>Wer die Sehnsüchte der Menschen nicht kennt, wird sie nicht erreichen . Man muss die Sehnsüchte aber nicht erfüllen, aber begründen, wenn man sie nicht erfüllt!</a:t>
            </a:r>
          </a:p>
          <a:p>
            <a:pPr lvl="0">
              <a:spcBef>
                <a:spcPts val="600"/>
              </a:spcBef>
              <a:spcAft>
                <a:spcPts val="600"/>
              </a:spcAft>
              <a:buFont typeface="Arial" panose="020B0604020202020204" pitchFamily="34" charset="0"/>
              <a:buChar char="•"/>
            </a:pPr>
            <a:r>
              <a:rPr lang="en-US" sz="1400" b="1" dirty="0" err="1" smtClean="0"/>
              <a:t>Individualität</a:t>
            </a:r>
            <a:endParaRPr lang="en-US" sz="1400" b="1" dirty="0"/>
          </a:p>
          <a:p>
            <a:pPr lvl="0">
              <a:spcBef>
                <a:spcPts val="600"/>
              </a:spcBef>
              <a:spcAft>
                <a:spcPts val="600"/>
              </a:spcAft>
              <a:buFont typeface="Arial" panose="020B0604020202020204" pitchFamily="34" charset="0"/>
              <a:buChar char="•"/>
            </a:pPr>
            <a:r>
              <a:rPr lang="en-US" sz="1400" b="1" dirty="0" err="1"/>
              <a:t>Achtsamkeit</a:t>
            </a:r>
            <a:endParaRPr lang="en-US" sz="1400" b="1" dirty="0"/>
          </a:p>
          <a:p>
            <a:pPr lvl="0">
              <a:spcBef>
                <a:spcPts val="600"/>
              </a:spcBef>
              <a:spcAft>
                <a:spcPts val="600"/>
              </a:spcAft>
              <a:buFont typeface="Arial" panose="020B0604020202020204" pitchFamily="34" charset="0"/>
              <a:buChar char="•"/>
            </a:pPr>
            <a:r>
              <a:rPr lang="en-US" sz="1400" b="1" dirty="0"/>
              <a:t>Caring</a:t>
            </a:r>
          </a:p>
          <a:p>
            <a:pPr lvl="0">
              <a:spcBef>
                <a:spcPts val="600"/>
              </a:spcBef>
              <a:spcAft>
                <a:spcPts val="600"/>
              </a:spcAft>
              <a:buFont typeface="Arial" panose="020B0604020202020204" pitchFamily="34" charset="0"/>
              <a:buChar char="•"/>
            </a:pPr>
            <a:r>
              <a:rPr lang="en-US" sz="1400" b="1" dirty="0"/>
              <a:t>Mentoring, Coach, </a:t>
            </a:r>
            <a:r>
              <a:rPr lang="en-US" sz="1400" b="1" dirty="0" err="1"/>
              <a:t>Therapeut</a:t>
            </a:r>
            <a:r>
              <a:rPr lang="en-US" sz="1400" b="1" dirty="0"/>
              <a:t>, Pate</a:t>
            </a:r>
          </a:p>
          <a:p>
            <a:pPr lvl="0">
              <a:spcBef>
                <a:spcPts val="600"/>
              </a:spcBef>
              <a:spcAft>
                <a:spcPts val="600"/>
              </a:spcAft>
              <a:buFont typeface="Arial" panose="020B0604020202020204" pitchFamily="34" charset="0"/>
              <a:buChar char="•"/>
            </a:pPr>
            <a:r>
              <a:rPr lang="en-US" sz="1400" b="1" dirty="0" err="1"/>
              <a:t>Stärkenbetonung</a:t>
            </a:r>
            <a:endParaRPr lang="en-US" sz="1400" b="1" dirty="0"/>
          </a:p>
          <a:p>
            <a:pPr lvl="0">
              <a:spcBef>
                <a:spcPts val="600"/>
              </a:spcBef>
              <a:spcAft>
                <a:spcPts val="600"/>
              </a:spcAft>
              <a:buFont typeface="Arial" panose="020B0604020202020204" pitchFamily="34" charset="0"/>
              <a:buChar char="•"/>
            </a:pPr>
            <a:r>
              <a:rPr lang="de-DE" sz="1400" b="1" dirty="0"/>
              <a:t>Aber auch persönlicher Bezug: Was machen Sie? Wie fühlen Sie sich</a:t>
            </a:r>
            <a:r>
              <a:rPr lang="de-DE" sz="1400" b="1" dirty="0" smtClean="0"/>
              <a:t>?</a:t>
            </a:r>
            <a:r>
              <a:rPr lang="de-DE" sz="1400" b="1" dirty="0"/>
              <a:t> Wie </a:t>
            </a:r>
            <a:r>
              <a:rPr lang="de-DE" sz="1400" b="1" dirty="0" smtClean="0"/>
              <a:t>geht’s?</a:t>
            </a:r>
            <a:endParaRPr lang="en-US" sz="1400" b="1" dirty="0"/>
          </a:p>
          <a:p>
            <a:pPr lvl="0">
              <a:spcBef>
                <a:spcPts val="600"/>
              </a:spcBef>
              <a:spcAft>
                <a:spcPts val="600"/>
              </a:spcAft>
              <a:buFont typeface="Arial" panose="020B0604020202020204" pitchFamily="34" charset="0"/>
              <a:buChar char="•"/>
            </a:pPr>
            <a:r>
              <a:rPr lang="de-DE" sz="1400" b="1" dirty="0"/>
              <a:t>Persönlichkeitsorientierte Lernkultur</a:t>
            </a:r>
            <a:endParaRPr lang="en-US" sz="1400" b="1" dirty="0"/>
          </a:p>
          <a:p>
            <a:pPr lvl="0">
              <a:spcBef>
                <a:spcPts val="600"/>
              </a:spcBef>
              <a:spcAft>
                <a:spcPts val="600"/>
              </a:spcAft>
              <a:buFont typeface="Arial" panose="020B0604020202020204" pitchFamily="34" charset="0"/>
              <a:buChar char="•"/>
            </a:pPr>
            <a:r>
              <a:rPr lang="de-DE" sz="1400" b="1" dirty="0" smtClean="0"/>
              <a:t>Teamreflektion </a:t>
            </a:r>
            <a:r>
              <a:rPr lang="de-DE" sz="1400" b="1" dirty="0"/>
              <a:t>auch auf der Beziehungsebene: Was läuft gut, was läuft nicht gut, was könnte man besser machen?</a:t>
            </a:r>
            <a:endParaRPr lang="en-US" sz="1400" b="1" dirty="0"/>
          </a:p>
          <a:p>
            <a:pPr lvl="0">
              <a:spcBef>
                <a:spcPts val="600"/>
              </a:spcBef>
              <a:spcAft>
                <a:spcPts val="600"/>
              </a:spcAft>
              <a:buFont typeface="Arial" panose="020B0604020202020204" pitchFamily="34" charset="0"/>
              <a:buChar char="•"/>
            </a:pPr>
            <a:r>
              <a:rPr lang="de-DE" sz="1400" b="1" dirty="0" smtClean="0"/>
              <a:t>Perspektivenwechsel, Empathie</a:t>
            </a:r>
            <a:endParaRPr lang="en-US" sz="1400" b="1" dirty="0"/>
          </a:p>
          <a:p>
            <a:pPr lvl="0">
              <a:spcBef>
                <a:spcPts val="600"/>
              </a:spcBef>
              <a:spcAft>
                <a:spcPts val="600"/>
              </a:spcAft>
              <a:buFont typeface="Arial" panose="020B0604020202020204" pitchFamily="34" charset="0"/>
              <a:buChar char="•"/>
            </a:pPr>
            <a:r>
              <a:rPr lang="de-DE" sz="1400" b="1" dirty="0"/>
              <a:t>Wie fühlen Sie sich psychisch? (Leute abholen)</a:t>
            </a:r>
            <a:endParaRPr lang="en-US" sz="1400" b="1" dirty="0"/>
          </a:p>
        </p:txBody>
      </p:sp>
      <p:sp>
        <p:nvSpPr>
          <p:cNvPr id="17414" name="Rectangle 2"/>
          <p:cNvSpPr txBox="1">
            <a:spLocks noChangeArrowheads="1"/>
          </p:cNvSpPr>
          <p:nvPr/>
        </p:nvSpPr>
        <p:spPr bwMode="auto">
          <a:xfrm>
            <a:off x="228600" y="6858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562100" indent="-228600">
              <a:spcBef>
                <a:spcPct val="20000"/>
              </a:spcBef>
              <a:buChar char="-"/>
              <a:defRPr sz="1700">
                <a:solidFill>
                  <a:srgbClr val="010000"/>
                </a:solidFill>
                <a:latin typeface="Arial" charset="0"/>
              </a:defRPr>
            </a:lvl4pPr>
            <a:lvl5pPr marL="1981200" indent="-228600">
              <a:spcBef>
                <a:spcPct val="20000"/>
              </a:spcBef>
              <a:defRPr sz="1700">
                <a:solidFill>
                  <a:srgbClr val="010000"/>
                </a:solidFill>
                <a:latin typeface="Arial" charset="0"/>
              </a:defRPr>
            </a:lvl5pPr>
            <a:lvl6pPr marL="2438400" indent="-228600" eaLnBrk="0" fontAlgn="base" hangingPunct="0">
              <a:spcBef>
                <a:spcPct val="20000"/>
              </a:spcBef>
              <a:spcAft>
                <a:spcPct val="0"/>
              </a:spcAft>
              <a:defRPr sz="1700">
                <a:solidFill>
                  <a:srgbClr val="010000"/>
                </a:solidFill>
                <a:latin typeface="Arial" charset="0"/>
              </a:defRPr>
            </a:lvl6pPr>
            <a:lvl7pPr marL="2895600" indent="-228600" eaLnBrk="0" fontAlgn="base" hangingPunct="0">
              <a:spcBef>
                <a:spcPct val="20000"/>
              </a:spcBef>
              <a:spcAft>
                <a:spcPct val="0"/>
              </a:spcAft>
              <a:defRPr sz="1700">
                <a:solidFill>
                  <a:srgbClr val="010000"/>
                </a:solidFill>
                <a:latin typeface="Arial" charset="0"/>
              </a:defRPr>
            </a:lvl7pPr>
            <a:lvl8pPr marL="3352800" indent="-228600" eaLnBrk="0" fontAlgn="base" hangingPunct="0">
              <a:spcBef>
                <a:spcPct val="20000"/>
              </a:spcBef>
              <a:spcAft>
                <a:spcPct val="0"/>
              </a:spcAft>
              <a:defRPr sz="1700">
                <a:solidFill>
                  <a:srgbClr val="010000"/>
                </a:solidFill>
                <a:latin typeface="Arial" charset="0"/>
              </a:defRPr>
            </a:lvl8pPr>
            <a:lvl9pPr marL="3810000" indent="-228600" eaLnBrk="0" fontAlgn="base" hangingPunct="0">
              <a:spcBef>
                <a:spcPct val="20000"/>
              </a:spcBef>
              <a:spcAft>
                <a:spcPct val="0"/>
              </a:spcAft>
              <a:defRPr sz="1700">
                <a:solidFill>
                  <a:srgbClr val="010000"/>
                </a:solidFill>
                <a:latin typeface="Arial" charset="0"/>
              </a:defRPr>
            </a:lvl9pPr>
          </a:lstStyle>
          <a:p>
            <a:pPr>
              <a:spcBef>
                <a:spcPct val="0"/>
              </a:spcBef>
              <a:buFontTx/>
              <a:buNone/>
            </a:pPr>
            <a:r>
              <a:rPr lang="de-DE" altLang="en-US" sz="2000" b="1" u="sng" dirty="0">
                <a:solidFill>
                  <a:srgbClr val="0083BF"/>
                </a:solidFill>
                <a:latin typeface="+mj-lt"/>
              </a:rPr>
              <a:t>Wertschätzungskultur (sowohl gegenüber Lehrern wie gegenüber Schülern) – Was ist das? Was bedeutet es genau? </a:t>
            </a:r>
          </a:p>
        </p:txBody>
      </p:sp>
    </p:spTree>
    <p:extLst>
      <p:ext uri="{BB962C8B-B14F-4D97-AF65-F5344CB8AC3E}">
        <p14:creationId xmlns:p14="http://schemas.microsoft.com/office/powerpoint/2010/main" val="4206819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bwMode="auto">
          <a:xfrm>
            <a:off x="1187450" y="2060575"/>
            <a:ext cx="6913563" cy="216058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55600" indent="-355600" algn="ctr"/>
            <a:r>
              <a:rPr lang="de-DE" altLang="en-US" u="sng" smtClean="0"/>
              <a:t>Allgemeines zu Vision und Menschenbild einer Schule der Zukunft</a:t>
            </a:r>
            <a:endParaRPr lang="de-DE" altLang="en-US" smtClean="0"/>
          </a:p>
        </p:txBody>
      </p:sp>
    </p:spTree>
    <p:extLst>
      <p:ext uri="{BB962C8B-B14F-4D97-AF65-F5344CB8AC3E}">
        <p14:creationId xmlns:p14="http://schemas.microsoft.com/office/powerpoint/2010/main" val="2460325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bwMode="auto">
          <a:xfrm>
            <a:off x="827088" y="1484313"/>
            <a:ext cx="4249737" cy="57626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altLang="de-DE" u="sng" dirty="0" smtClean="0"/>
              <a:t>Führungskultur</a:t>
            </a:r>
            <a:endParaRPr lang="de-DE" altLang="de-DE" dirty="0" smtClean="0">
              <a:ea typeface="Times New Roman" pitchFamily="18" charset="0"/>
              <a:cs typeface="Arial" charset="0"/>
            </a:endParaRPr>
          </a:p>
        </p:txBody>
      </p:sp>
      <p:sp>
        <p:nvSpPr>
          <p:cNvPr id="28675"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50000"/>
              </a:spcBef>
              <a:buClrTx/>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28676"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50000"/>
              </a:spcBef>
              <a:buClrTx/>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28677"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50000"/>
              </a:spcBef>
              <a:buClrTx/>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357497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323850" y="765175"/>
            <a:ext cx="8280400" cy="817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de-DE" altLang="de-DE" sz="2000" u="sng" dirty="0" smtClean="0"/>
              <a:t>Führungsstile</a:t>
            </a:r>
          </a:p>
        </p:txBody>
      </p:sp>
      <p:sp>
        <p:nvSpPr>
          <p:cNvPr id="33795" name="Rechteck 1"/>
          <p:cNvSpPr>
            <a:spLocks noChangeArrowheads="1"/>
          </p:cNvSpPr>
          <p:nvPr/>
        </p:nvSpPr>
        <p:spPr bwMode="auto">
          <a:xfrm>
            <a:off x="250825" y="1412875"/>
            <a:ext cx="5257800" cy="2570163"/>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182563" indent="-182563">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0"/>
              </a:spcBef>
              <a:spcAft>
                <a:spcPts val="500"/>
              </a:spcAft>
              <a:buClrTx/>
              <a:buFontTx/>
              <a:buNone/>
            </a:pPr>
            <a:r>
              <a:rPr lang="de-DE" altLang="de-DE" sz="1600" b="1" u="sng">
                <a:solidFill>
                  <a:schemeClr val="tx1"/>
                </a:solidFill>
              </a:rPr>
              <a:t>Ethisch erlaubt</a:t>
            </a:r>
          </a:p>
          <a:p>
            <a:pPr>
              <a:spcBef>
                <a:spcPct val="0"/>
              </a:spcBef>
              <a:spcAft>
                <a:spcPts val="500"/>
              </a:spcAft>
              <a:buClrTx/>
              <a:buFont typeface="Arial" charset="0"/>
              <a:buChar char="•"/>
            </a:pPr>
            <a:r>
              <a:rPr lang="de-DE" altLang="de-DE" sz="1600" b="1">
                <a:solidFill>
                  <a:schemeClr val="tx1"/>
                </a:solidFill>
              </a:rPr>
              <a:t>Autoritativ, direktiv</a:t>
            </a:r>
          </a:p>
          <a:p>
            <a:pPr>
              <a:spcBef>
                <a:spcPct val="0"/>
              </a:spcBef>
              <a:spcAft>
                <a:spcPts val="500"/>
              </a:spcAft>
              <a:buClrTx/>
              <a:buFont typeface="Arial" charset="0"/>
              <a:buChar char="•"/>
            </a:pPr>
            <a:r>
              <a:rPr lang="de-DE" altLang="de-DE" sz="1600" b="1">
                <a:solidFill>
                  <a:schemeClr val="tx1"/>
                </a:solidFill>
              </a:rPr>
              <a:t>Partnerschaftlich – kommunikativ – kooperativ</a:t>
            </a:r>
          </a:p>
          <a:p>
            <a:pPr>
              <a:spcBef>
                <a:spcPct val="0"/>
              </a:spcBef>
              <a:spcAft>
                <a:spcPts val="500"/>
              </a:spcAft>
              <a:buClrTx/>
              <a:buFont typeface="Arial" charset="0"/>
              <a:buChar char="•"/>
            </a:pPr>
            <a:r>
              <a:rPr lang="de-DE" altLang="de-DE" sz="1600" b="1">
                <a:solidFill>
                  <a:schemeClr val="tx1"/>
                </a:solidFill>
              </a:rPr>
              <a:t>Laissez-faire im Sinne von Loslassen und geteilte Führung (shared leadership)</a:t>
            </a:r>
          </a:p>
          <a:p>
            <a:pPr lvl="1">
              <a:spcBef>
                <a:spcPct val="0"/>
              </a:spcBef>
              <a:spcAft>
                <a:spcPts val="500"/>
              </a:spcAft>
              <a:buClrTx/>
              <a:buFont typeface="Arial" charset="0"/>
              <a:buChar char="•"/>
            </a:pPr>
            <a:r>
              <a:rPr lang="de-DE" altLang="de-DE" sz="1200" b="1">
                <a:solidFill>
                  <a:schemeClr val="tx1"/>
                </a:solidFill>
              </a:rPr>
              <a:t>Rahmenbedingungen und Oberziele vorgeben – sich nicht in Details einmischen</a:t>
            </a:r>
          </a:p>
          <a:p>
            <a:pPr>
              <a:spcBef>
                <a:spcPct val="0"/>
              </a:spcBef>
              <a:spcAft>
                <a:spcPts val="500"/>
              </a:spcAft>
              <a:buClrTx/>
              <a:buFont typeface="Arial" charset="0"/>
              <a:buChar char="•"/>
            </a:pPr>
            <a:r>
              <a:rPr lang="de-DE" altLang="de-DE" sz="1600" b="1">
                <a:solidFill>
                  <a:schemeClr val="tx1"/>
                </a:solidFill>
              </a:rPr>
              <a:t>Transformational</a:t>
            </a:r>
          </a:p>
          <a:p>
            <a:pPr>
              <a:spcBef>
                <a:spcPct val="0"/>
              </a:spcBef>
              <a:spcAft>
                <a:spcPts val="500"/>
              </a:spcAft>
              <a:buClrTx/>
              <a:buFont typeface="Arial" charset="0"/>
              <a:buChar char="•"/>
            </a:pPr>
            <a:r>
              <a:rPr lang="de-DE" altLang="de-DE" sz="1600" b="1">
                <a:solidFill>
                  <a:schemeClr val="tx1"/>
                </a:solidFill>
              </a:rPr>
              <a:t>Transaktional (Führung durch Soll-/Ist-Zustand) </a:t>
            </a:r>
          </a:p>
        </p:txBody>
      </p:sp>
      <p:sp>
        <p:nvSpPr>
          <p:cNvPr id="33796" name="Rechteck 3"/>
          <p:cNvSpPr>
            <a:spLocks noChangeArrowheads="1"/>
          </p:cNvSpPr>
          <p:nvPr/>
        </p:nvSpPr>
        <p:spPr bwMode="auto">
          <a:xfrm>
            <a:off x="5724128" y="1412875"/>
            <a:ext cx="2880320" cy="2570163"/>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marL="182563" indent="-182563">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de-DE" sz="1600" b="1" u="sng">
                <a:solidFill>
                  <a:schemeClr val="tx1"/>
                </a:solidFill>
              </a:rPr>
              <a:t>Ethisch tabu</a:t>
            </a:r>
            <a:r>
              <a:rPr lang="de-DE" altLang="de-DE" sz="1600" b="1">
                <a:solidFill>
                  <a:schemeClr val="tx1"/>
                </a:solidFill>
              </a:rPr>
              <a:t> </a:t>
            </a:r>
          </a:p>
          <a:p>
            <a:pPr>
              <a:spcBef>
                <a:spcPct val="50000"/>
              </a:spcBef>
              <a:buClrTx/>
              <a:buFont typeface="Arial" charset="0"/>
              <a:buChar char="•"/>
            </a:pPr>
            <a:r>
              <a:rPr lang="de-DE" altLang="de-DE" sz="1600" b="1">
                <a:solidFill>
                  <a:schemeClr val="tx1"/>
                </a:solidFill>
              </a:rPr>
              <a:t>Autoritär (klein machen)</a:t>
            </a:r>
          </a:p>
          <a:p>
            <a:pPr>
              <a:spcBef>
                <a:spcPct val="50000"/>
              </a:spcBef>
              <a:buClrTx/>
              <a:buFont typeface="Arial" charset="0"/>
              <a:buChar char="•"/>
            </a:pPr>
            <a:r>
              <a:rPr lang="de-DE" altLang="de-DE" sz="1600" b="1">
                <a:solidFill>
                  <a:schemeClr val="tx1"/>
                </a:solidFill>
              </a:rPr>
              <a:t>Destruktiv</a:t>
            </a:r>
          </a:p>
          <a:p>
            <a:pPr>
              <a:spcBef>
                <a:spcPct val="50000"/>
              </a:spcBef>
              <a:buClrTx/>
              <a:buFont typeface="Arial" charset="0"/>
              <a:buChar char="•"/>
            </a:pPr>
            <a:r>
              <a:rPr lang="de-DE" altLang="de-DE" sz="1600" b="1">
                <a:solidFill>
                  <a:schemeClr val="tx1"/>
                </a:solidFill>
              </a:rPr>
              <a:t>Laissez-faire (Gleichgültigkeit)</a:t>
            </a:r>
          </a:p>
          <a:p>
            <a:pPr>
              <a:spcBef>
                <a:spcPct val="50000"/>
              </a:spcBef>
              <a:buClrTx/>
              <a:buFont typeface="Arial" charset="0"/>
              <a:buChar char="•"/>
            </a:pPr>
            <a:endParaRPr lang="de-DE" altLang="de-DE" sz="1600" b="1">
              <a:solidFill>
                <a:schemeClr val="tx1"/>
              </a:solidFill>
            </a:endParaRPr>
          </a:p>
        </p:txBody>
      </p:sp>
      <p:sp>
        <p:nvSpPr>
          <p:cNvPr id="5" name="Rechteck 4"/>
          <p:cNvSpPr/>
          <p:nvPr/>
        </p:nvSpPr>
        <p:spPr>
          <a:xfrm>
            <a:off x="270272" y="4437112"/>
            <a:ext cx="8334176" cy="1446212"/>
          </a:xfrm>
          <a:prstGeom prst="rect">
            <a:avLst/>
          </a:prstGeom>
          <a:ln>
            <a:solidFill>
              <a:srgbClr val="00B0F0"/>
            </a:solidFill>
          </a:ln>
        </p:spPr>
        <p:txBody>
          <a:bodyPr wrap="square">
            <a:spAutoFit/>
          </a:bodyPr>
          <a:lstStyle/>
          <a:p>
            <a:pPr marL="182563" indent="-182563">
              <a:defRPr/>
            </a:pPr>
            <a:r>
              <a:rPr lang="de-DE" sz="1600" b="1" u="sng" dirty="0"/>
              <a:t>These: Man braucht alle Führungsstile, die ethisch erlaub sind </a:t>
            </a:r>
          </a:p>
          <a:p>
            <a:pPr marL="533400" indent="-177800">
              <a:buFont typeface="Arial" pitchFamily="34" charset="0"/>
              <a:buChar char="•"/>
              <a:defRPr/>
            </a:pPr>
            <a:r>
              <a:rPr lang="de-DE" sz="1600" b="1" dirty="0"/>
              <a:t>je nach Reifegrad des Mitarbeiters</a:t>
            </a:r>
          </a:p>
          <a:p>
            <a:pPr marL="533400" indent="-177800">
              <a:buFont typeface="Arial" pitchFamily="34" charset="0"/>
              <a:buChar char="•"/>
              <a:defRPr/>
            </a:pPr>
            <a:r>
              <a:rPr lang="de-DE" sz="1600" b="1" dirty="0"/>
              <a:t>je nach Art der Situation (dringend, Notfall)</a:t>
            </a:r>
          </a:p>
          <a:p>
            <a:pPr marL="533400" indent="-177800">
              <a:buFont typeface="Arial" pitchFamily="34" charset="0"/>
              <a:buChar char="•"/>
              <a:defRPr/>
            </a:pPr>
            <a:r>
              <a:rPr lang="de-DE" sz="1600" b="1" dirty="0"/>
              <a:t>je nach eigener Persönlichkeit (Distanz, Nähe)</a:t>
            </a:r>
          </a:p>
        </p:txBody>
      </p:sp>
    </p:spTree>
    <p:extLst>
      <p:ext uri="{BB962C8B-B14F-4D97-AF65-F5344CB8AC3E}">
        <p14:creationId xmlns:p14="http://schemas.microsoft.com/office/powerpoint/2010/main" val="3950096743"/>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3" name="Group 3"/>
          <p:cNvGrpSpPr>
            <a:grpSpLocks/>
          </p:cNvGrpSpPr>
          <p:nvPr/>
        </p:nvGrpSpPr>
        <p:grpSpPr bwMode="auto">
          <a:xfrm>
            <a:off x="1358900" y="1700213"/>
            <a:ext cx="7437438" cy="4327525"/>
            <a:chOff x="2141" y="2678"/>
            <a:chExt cx="11712" cy="6814"/>
          </a:xfrm>
        </p:grpSpPr>
        <p:pic>
          <p:nvPicPr>
            <p:cNvPr id="35845" name="Picture 4" descr="j025265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8" y="2678"/>
              <a:ext cx="2895" cy="2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6" name="Picture 5" descr="j022898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38" y="4214"/>
              <a:ext cx="1750" cy="2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7" name="Picture 6" descr="j035268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78" y="7407"/>
              <a:ext cx="1572" cy="1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8"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41" y="3758"/>
              <a:ext cx="3459" cy="3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9"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778" y="7048"/>
              <a:ext cx="2055" cy="1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0" name="Picture 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978" y="7797"/>
              <a:ext cx="1605" cy="1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5844" name="Text Box 10"/>
          <p:cNvSpPr txBox="1">
            <a:spLocks noChangeArrowheads="1"/>
          </p:cNvSpPr>
          <p:nvPr/>
        </p:nvSpPr>
        <p:spPr bwMode="auto">
          <a:xfrm>
            <a:off x="539750" y="1484784"/>
            <a:ext cx="59039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en-US" sz="1600" b="1" dirty="0">
                <a:solidFill>
                  <a:schemeClr val="tx1"/>
                </a:solidFill>
              </a:rPr>
              <a:t>Der Dirigent gibt Orientierung, Halt und definiert die Ziele. </a:t>
            </a:r>
          </a:p>
        </p:txBody>
      </p:sp>
      <p:sp>
        <p:nvSpPr>
          <p:cNvPr id="11" name="Rectangle 2"/>
          <p:cNvSpPr txBox="1">
            <a:spLocks noChangeArrowheads="1"/>
          </p:cNvSpPr>
          <p:nvPr/>
        </p:nvSpPr>
        <p:spPr bwMode="auto">
          <a:xfrm>
            <a:off x="323850" y="765175"/>
            <a:ext cx="8280400" cy="57559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400" b="1">
                <a:solidFill>
                  <a:srgbClr val="0083BF"/>
                </a:solidFill>
                <a:latin typeface="+mj-lt"/>
                <a:ea typeface="+mj-ea"/>
                <a:cs typeface="+mj-cs"/>
              </a:defRPr>
            </a:lvl1pPr>
            <a:lvl2pPr algn="l" rtl="0" eaLnBrk="0" fontAlgn="base" hangingPunct="0">
              <a:spcBef>
                <a:spcPct val="0"/>
              </a:spcBef>
              <a:spcAft>
                <a:spcPct val="0"/>
              </a:spcAft>
              <a:defRPr sz="2400" b="1">
                <a:solidFill>
                  <a:srgbClr val="0083BF"/>
                </a:solidFill>
                <a:latin typeface="Arial" pitchFamily="34" charset="0"/>
              </a:defRPr>
            </a:lvl2pPr>
            <a:lvl3pPr algn="l" rtl="0" eaLnBrk="0" fontAlgn="base" hangingPunct="0">
              <a:spcBef>
                <a:spcPct val="0"/>
              </a:spcBef>
              <a:spcAft>
                <a:spcPct val="0"/>
              </a:spcAft>
              <a:defRPr sz="2400" b="1">
                <a:solidFill>
                  <a:srgbClr val="0083BF"/>
                </a:solidFill>
                <a:latin typeface="Arial" pitchFamily="34" charset="0"/>
              </a:defRPr>
            </a:lvl3pPr>
            <a:lvl4pPr algn="l" rtl="0" eaLnBrk="0" fontAlgn="base" hangingPunct="0">
              <a:spcBef>
                <a:spcPct val="0"/>
              </a:spcBef>
              <a:spcAft>
                <a:spcPct val="0"/>
              </a:spcAft>
              <a:defRPr sz="2400" b="1">
                <a:solidFill>
                  <a:srgbClr val="0083BF"/>
                </a:solidFill>
                <a:latin typeface="Arial" pitchFamily="34" charset="0"/>
              </a:defRPr>
            </a:lvl4pPr>
            <a:lvl5pPr algn="l" rtl="0" eaLnBrk="0" fontAlgn="base" hangingPunct="0">
              <a:spcBef>
                <a:spcPct val="0"/>
              </a:spcBef>
              <a:spcAft>
                <a:spcPct val="0"/>
              </a:spcAft>
              <a:defRPr sz="2400" b="1">
                <a:solidFill>
                  <a:srgbClr val="0083BF"/>
                </a:solidFill>
                <a:latin typeface="Arial" pitchFamily="34" charset="0"/>
              </a:defRPr>
            </a:lvl5pPr>
            <a:lvl6pPr marL="457200" algn="l" rtl="0" fontAlgn="base">
              <a:spcBef>
                <a:spcPct val="0"/>
              </a:spcBef>
              <a:spcAft>
                <a:spcPct val="0"/>
              </a:spcAft>
              <a:defRPr sz="2400" b="1">
                <a:solidFill>
                  <a:srgbClr val="0083BF"/>
                </a:solidFill>
                <a:latin typeface="Arial" pitchFamily="34" charset="0"/>
              </a:defRPr>
            </a:lvl6pPr>
            <a:lvl7pPr marL="914400" algn="l" rtl="0" fontAlgn="base">
              <a:spcBef>
                <a:spcPct val="0"/>
              </a:spcBef>
              <a:spcAft>
                <a:spcPct val="0"/>
              </a:spcAft>
              <a:defRPr sz="2400" b="1">
                <a:solidFill>
                  <a:srgbClr val="0083BF"/>
                </a:solidFill>
                <a:latin typeface="Arial" pitchFamily="34" charset="0"/>
              </a:defRPr>
            </a:lvl7pPr>
            <a:lvl8pPr marL="1371600" algn="l" rtl="0" fontAlgn="base">
              <a:spcBef>
                <a:spcPct val="0"/>
              </a:spcBef>
              <a:spcAft>
                <a:spcPct val="0"/>
              </a:spcAft>
              <a:defRPr sz="2400" b="1">
                <a:solidFill>
                  <a:srgbClr val="0083BF"/>
                </a:solidFill>
                <a:latin typeface="Arial" pitchFamily="34" charset="0"/>
              </a:defRPr>
            </a:lvl8pPr>
            <a:lvl9pPr marL="1828800" algn="l" rtl="0" fontAlgn="base">
              <a:spcBef>
                <a:spcPct val="0"/>
              </a:spcBef>
              <a:spcAft>
                <a:spcPct val="0"/>
              </a:spcAft>
              <a:defRPr sz="2400" b="1">
                <a:solidFill>
                  <a:srgbClr val="0083BF"/>
                </a:solidFill>
                <a:latin typeface="Arial" pitchFamily="34" charset="0"/>
              </a:defRPr>
            </a:lvl9pPr>
          </a:lstStyle>
          <a:p>
            <a:pPr eaLnBrk="1" hangingPunct="1"/>
            <a:r>
              <a:rPr lang="de-DE" altLang="de-DE" sz="2000" u="sng" kern="0" dirty="0"/>
              <a:t>Führungskraft als Dirigent eines Orchesters</a:t>
            </a:r>
            <a:endParaRPr lang="de-DE" altLang="de-DE" sz="2000" u="sng" kern="0" dirty="0" smtClean="0"/>
          </a:p>
        </p:txBody>
      </p:sp>
    </p:spTree>
    <p:extLst>
      <p:ext uri="{BB962C8B-B14F-4D97-AF65-F5344CB8AC3E}">
        <p14:creationId xmlns:p14="http://schemas.microsoft.com/office/powerpoint/2010/main" val="28722039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bwMode="auto">
          <a:xfrm>
            <a:off x="107950" y="115888"/>
            <a:ext cx="7848600" cy="457200"/>
          </a:xfrm>
          <a:prstGeom prst="rect">
            <a:avLst/>
          </a:prstGeom>
          <a:solidFill>
            <a:srgbClr val="DDDDDD">
              <a:alpha val="50195"/>
            </a:srgbClr>
          </a:solidFill>
          <a:ln w="19050">
            <a:solidFill>
              <a:schemeClr val="tx1"/>
            </a:solidFill>
            <a:miter lim="800000"/>
            <a:headEnd/>
            <a:tailEnd/>
          </a:ln>
        </p:spPr>
        <p:txBody>
          <a:bodyPr anchor="ctr"/>
          <a:lstStyle/>
          <a:p>
            <a:pPr algn="ctr"/>
            <a:r>
              <a:rPr lang="de-DE" altLang="de-DE" sz="2000" dirty="0" smtClean="0">
                <a:cs typeface="Arial" charset="0"/>
              </a:rPr>
              <a:t>Das Prinzipienmodell der Führung und Motivation von Frey</a:t>
            </a:r>
          </a:p>
        </p:txBody>
      </p:sp>
      <p:sp>
        <p:nvSpPr>
          <p:cNvPr id="25604" name="Rectangle 5"/>
          <p:cNvSpPr>
            <a:spLocks noChangeArrowheads="1"/>
          </p:cNvSpPr>
          <p:nvPr/>
        </p:nvSpPr>
        <p:spPr bwMode="auto">
          <a:xfrm>
            <a:off x="228599" y="5209835"/>
            <a:ext cx="8534399" cy="36296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eaLnBrk="1" hangingPunct="1">
              <a:lnSpc>
                <a:spcPct val="90000"/>
              </a:lnSpc>
              <a:buClrTx/>
              <a:buFontTx/>
              <a:buNone/>
            </a:pPr>
            <a:r>
              <a:rPr lang="de-DE" altLang="de-DE" sz="1600" b="1" dirty="0">
                <a:solidFill>
                  <a:schemeClr val="tx1"/>
                </a:solidFill>
                <a:cs typeface="Times New Roman" pitchFamily="18" charset="0"/>
              </a:rPr>
              <a:t>Alle Prinzipien sind eine Bring- wie eine </a:t>
            </a:r>
            <a:r>
              <a:rPr lang="de-DE" altLang="de-DE" sz="1600" b="1" dirty="0" smtClean="0">
                <a:solidFill>
                  <a:schemeClr val="tx1"/>
                </a:solidFill>
                <a:cs typeface="Times New Roman" pitchFamily="18" charset="0"/>
              </a:rPr>
              <a:t>Holschuld - Feinadjustierung</a:t>
            </a:r>
            <a:r>
              <a:rPr lang="de-DE" altLang="de-DE" sz="1600" dirty="0" smtClean="0">
                <a:solidFill>
                  <a:schemeClr val="tx1"/>
                </a:solidFill>
                <a:cs typeface="Arial" charset="0"/>
              </a:rPr>
              <a:t> </a:t>
            </a:r>
            <a:endParaRPr lang="de-DE" altLang="de-DE" sz="1600" dirty="0">
              <a:solidFill>
                <a:schemeClr val="tx1"/>
              </a:solidFill>
              <a:cs typeface="Arial" charset="0"/>
            </a:endParaRPr>
          </a:p>
        </p:txBody>
      </p:sp>
      <p:sp>
        <p:nvSpPr>
          <p:cNvPr id="25605" name="Rectangle 19"/>
          <p:cNvSpPr>
            <a:spLocks noChangeArrowheads="1"/>
          </p:cNvSpPr>
          <p:nvPr/>
        </p:nvSpPr>
        <p:spPr bwMode="auto">
          <a:xfrm>
            <a:off x="323850" y="811560"/>
            <a:ext cx="7920558" cy="457200"/>
          </a:xfrm>
          <a:prstGeom prst="rect">
            <a:avLst/>
          </a:prstGeom>
          <a:solidFill>
            <a:srgbClr val="DDDDDD">
              <a:alpha val="50195"/>
            </a:srgbClr>
          </a:solidFill>
          <a:ln w="19050">
            <a:solidFill>
              <a:schemeClr val="tx1"/>
            </a:solidFill>
            <a:miter lim="800000"/>
            <a:headEnd/>
            <a:tailEnd/>
          </a:ln>
        </p:spPr>
        <p:txBody>
          <a:bodyPr anchor="ct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eaLnBrk="1" hangingPunct="1">
              <a:spcBef>
                <a:spcPct val="0"/>
              </a:spcBef>
              <a:buClrTx/>
              <a:buFontTx/>
              <a:buNone/>
            </a:pPr>
            <a:r>
              <a:rPr lang="de-DE" altLang="de-DE" sz="1800" b="1" dirty="0">
                <a:solidFill>
                  <a:srgbClr val="0083BF"/>
                </a:solidFill>
                <a:cs typeface="Arial" charset="0"/>
              </a:rPr>
              <a:t>Ethikorientierte </a:t>
            </a:r>
            <a:r>
              <a:rPr lang="de-DE" altLang="de-DE" sz="1800" b="1" dirty="0" smtClean="0">
                <a:solidFill>
                  <a:srgbClr val="0083BF"/>
                </a:solidFill>
                <a:cs typeface="Arial" charset="0"/>
              </a:rPr>
              <a:t>Führung- </a:t>
            </a:r>
            <a:r>
              <a:rPr lang="de-DE" altLang="de-DE" sz="1800" b="1" dirty="0" err="1" smtClean="0">
                <a:solidFill>
                  <a:srgbClr val="0083BF"/>
                </a:solidFill>
                <a:cs typeface="Arial" charset="0"/>
              </a:rPr>
              <a:t>Tough</a:t>
            </a:r>
            <a:r>
              <a:rPr lang="de-DE" altLang="de-DE" sz="1800" b="1" dirty="0" smtClean="0">
                <a:solidFill>
                  <a:srgbClr val="0083BF"/>
                </a:solidFill>
                <a:cs typeface="Arial" charset="0"/>
              </a:rPr>
              <a:t> on </a:t>
            </a:r>
            <a:r>
              <a:rPr lang="de-DE" altLang="de-DE" sz="1800" b="1" dirty="0" err="1" smtClean="0">
                <a:solidFill>
                  <a:srgbClr val="0083BF"/>
                </a:solidFill>
                <a:cs typeface="Arial" charset="0"/>
              </a:rPr>
              <a:t>the</a:t>
            </a:r>
            <a:r>
              <a:rPr lang="de-DE" altLang="de-DE" sz="1800" b="1" dirty="0" smtClean="0">
                <a:solidFill>
                  <a:srgbClr val="0083BF"/>
                </a:solidFill>
                <a:cs typeface="Arial" charset="0"/>
              </a:rPr>
              <a:t> </a:t>
            </a:r>
            <a:r>
              <a:rPr lang="de-DE" altLang="de-DE" sz="1800" b="1" dirty="0" err="1" smtClean="0">
                <a:solidFill>
                  <a:srgbClr val="0083BF"/>
                </a:solidFill>
                <a:cs typeface="Arial" charset="0"/>
              </a:rPr>
              <a:t>issue</a:t>
            </a:r>
            <a:r>
              <a:rPr lang="de-DE" altLang="de-DE" sz="1800" b="1" dirty="0" smtClean="0">
                <a:solidFill>
                  <a:srgbClr val="0083BF"/>
                </a:solidFill>
                <a:cs typeface="Arial" charset="0"/>
              </a:rPr>
              <a:t>, soft on </a:t>
            </a:r>
            <a:r>
              <a:rPr lang="de-DE" altLang="de-DE" sz="1800" b="1" dirty="0" err="1" smtClean="0">
                <a:solidFill>
                  <a:srgbClr val="0083BF"/>
                </a:solidFill>
                <a:cs typeface="Arial" charset="0"/>
              </a:rPr>
              <a:t>the</a:t>
            </a:r>
            <a:r>
              <a:rPr lang="de-DE" altLang="de-DE" sz="1800" b="1" dirty="0" smtClean="0">
                <a:solidFill>
                  <a:srgbClr val="0083BF"/>
                </a:solidFill>
                <a:cs typeface="Arial" charset="0"/>
              </a:rPr>
              <a:t> </a:t>
            </a:r>
            <a:r>
              <a:rPr lang="de-DE" altLang="de-DE" sz="1800" b="1" dirty="0" err="1" smtClean="0">
                <a:solidFill>
                  <a:srgbClr val="0083BF"/>
                </a:solidFill>
                <a:cs typeface="Arial" charset="0"/>
              </a:rPr>
              <a:t>person</a:t>
            </a:r>
            <a:endParaRPr lang="de-DE" altLang="de-DE" sz="1800" b="1" dirty="0">
              <a:solidFill>
                <a:srgbClr val="0083BF"/>
              </a:solidFill>
              <a:cs typeface="Arial" charset="0"/>
            </a:endParaRPr>
          </a:p>
        </p:txBody>
      </p:sp>
      <p:grpSp>
        <p:nvGrpSpPr>
          <p:cNvPr id="25606" name="Gruppieren 2"/>
          <p:cNvGrpSpPr>
            <a:grpSpLocks/>
          </p:cNvGrpSpPr>
          <p:nvPr/>
        </p:nvGrpSpPr>
        <p:grpSpPr bwMode="auto">
          <a:xfrm>
            <a:off x="228600" y="1484784"/>
            <a:ext cx="8534399" cy="3580674"/>
            <a:chOff x="228600" y="1663575"/>
            <a:chExt cx="8534399" cy="3581393"/>
          </a:xfrm>
        </p:grpSpPr>
        <p:sp>
          <p:nvSpPr>
            <p:cNvPr id="25607" name="Rectangle 6"/>
            <p:cNvSpPr>
              <a:spLocks noChangeArrowheads="1"/>
            </p:cNvSpPr>
            <p:nvPr/>
          </p:nvSpPr>
          <p:spPr bwMode="auto">
            <a:xfrm>
              <a:off x="228600" y="3218791"/>
              <a:ext cx="4042611" cy="39722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70000"/>
                </a:lnSpc>
                <a:spcBef>
                  <a:spcPts val="0"/>
                </a:spcBef>
                <a:buClrTx/>
                <a:buFontTx/>
                <a:buNone/>
              </a:pPr>
              <a:r>
                <a:rPr lang="de-DE" altLang="de-DE" sz="1400" b="1">
                  <a:solidFill>
                    <a:schemeClr val="tx1"/>
                  </a:solidFill>
                  <a:cs typeface="Times New Roman" pitchFamily="18" charset="0"/>
                </a:rPr>
                <a:t>3. 	Transparenz </a:t>
              </a:r>
            </a:p>
            <a:p>
              <a:pPr eaLnBrk="1" hangingPunct="1">
                <a:lnSpc>
                  <a:spcPct val="70000"/>
                </a:lnSpc>
                <a:spcBef>
                  <a:spcPts val="0"/>
                </a:spcBef>
                <a:buClrTx/>
                <a:buFontTx/>
                <a:buNone/>
              </a:pPr>
              <a:r>
                <a:rPr lang="de-DE" altLang="de-DE" sz="1400" b="1">
                  <a:solidFill>
                    <a:schemeClr val="tx1"/>
                  </a:solidFill>
                  <a:cs typeface="Times New Roman" pitchFamily="18" charset="0"/>
                </a:rPr>
                <a:t>	(Information und Kommunikation)</a:t>
              </a:r>
              <a:r>
                <a:rPr lang="de-DE" altLang="de-DE" sz="1400" b="1">
                  <a:solidFill>
                    <a:schemeClr val="tx1"/>
                  </a:solidFill>
                  <a:cs typeface="Arial" charset="0"/>
                </a:rPr>
                <a:t> </a:t>
              </a:r>
            </a:p>
          </p:txBody>
        </p:sp>
        <p:sp>
          <p:nvSpPr>
            <p:cNvPr id="25608" name="Rectangle 7"/>
            <p:cNvSpPr>
              <a:spLocks noChangeArrowheads="1"/>
            </p:cNvSpPr>
            <p:nvPr/>
          </p:nvSpPr>
          <p:spPr bwMode="auto">
            <a:xfrm>
              <a:off x="228600" y="3761774"/>
              <a:ext cx="4042611" cy="39722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70000"/>
                </a:lnSpc>
                <a:spcBef>
                  <a:spcPts val="0"/>
                </a:spcBef>
                <a:buClrTx/>
                <a:buFontTx/>
                <a:buNone/>
              </a:pPr>
              <a:r>
                <a:rPr lang="fr-FR" altLang="de-DE" sz="1400" b="1">
                  <a:solidFill>
                    <a:schemeClr val="tx1"/>
                  </a:solidFill>
                  <a:cs typeface="Times New Roman" pitchFamily="18" charset="0"/>
                </a:rPr>
                <a:t>4. 	Autonomie und Partizipation</a:t>
              </a:r>
              <a:r>
                <a:rPr lang="de-DE" altLang="de-DE" sz="1400" b="1">
                  <a:solidFill>
                    <a:schemeClr val="tx1"/>
                  </a:solidFill>
                  <a:cs typeface="Arial" charset="0"/>
                </a:rPr>
                <a:t> </a:t>
              </a:r>
            </a:p>
          </p:txBody>
        </p:sp>
        <p:sp>
          <p:nvSpPr>
            <p:cNvPr id="25609" name="Rectangle 8"/>
            <p:cNvSpPr>
              <a:spLocks noChangeArrowheads="1"/>
            </p:cNvSpPr>
            <p:nvPr/>
          </p:nvSpPr>
          <p:spPr bwMode="auto">
            <a:xfrm>
              <a:off x="228600" y="4304757"/>
              <a:ext cx="4042611" cy="39722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90000"/>
                </a:lnSpc>
                <a:spcBef>
                  <a:spcPts val="0"/>
                </a:spcBef>
                <a:buClrTx/>
                <a:buFontTx/>
                <a:buNone/>
              </a:pPr>
              <a:r>
                <a:rPr lang="de-DE" altLang="de-DE" sz="1400" b="1" dirty="0">
                  <a:solidFill>
                    <a:schemeClr val="tx1"/>
                  </a:solidFill>
                  <a:cs typeface="Times New Roman" pitchFamily="18" charset="0"/>
                </a:rPr>
                <a:t>5. 	Zielvereinbarung und Prioritätenfestsetzung / Klarheit</a:t>
              </a:r>
              <a:r>
                <a:rPr lang="de-DE" altLang="de-DE" sz="1400" b="1" dirty="0">
                  <a:solidFill>
                    <a:schemeClr val="tx1"/>
                  </a:solidFill>
                  <a:cs typeface="Arial" charset="0"/>
                </a:rPr>
                <a:t> </a:t>
              </a:r>
            </a:p>
          </p:txBody>
        </p:sp>
        <p:sp>
          <p:nvSpPr>
            <p:cNvPr id="25610" name="Rectangle 9"/>
            <p:cNvSpPr>
              <a:spLocks noChangeArrowheads="1"/>
            </p:cNvSpPr>
            <p:nvPr/>
          </p:nvSpPr>
          <p:spPr bwMode="auto">
            <a:xfrm>
              <a:off x="228600" y="2132825"/>
              <a:ext cx="4042611" cy="39722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70000"/>
                </a:lnSpc>
                <a:spcBef>
                  <a:spcPts val="0"/>
                </a:spcBef>
                <a:buClrTx/>
                <a:buFontTx/>
                <a:buNone/>
              </a:pPr>
              <a:r>
                <a:rPr lang="de-DE" altLang="de-DE" sz="1400" b="1">
                  <a:solidFill>
                    <a:schemeClr val="tx1"/>
                  </a:solidFill>
                  <a:cs typeface="Arial" charset="0"/>
                </a:rPr>
                <a:t>1. 	Sinn- und Visionsvermittlung</a:t>
              </a:r>
            </a:p>
          </p:txBody>
        </p:sp>
        <p:sp>
          <p:nvSpPr>
            <p:cNvPr id="25611" name="Rectangle 10"/>
            <p:cNvSpPr>
              <a:spLocks noChangeArrowheads="1"/>
            </p:cNvSpPr>
            <p:nvPr/>
          </p:nvSpPr>
          <p:spPr bwMode="auto">
            <a:xfrm>
              <a:off x="228600" y="2675808"/>
              <a:ext cx="4042611" cy="39722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70000"/>
                </a:lnSpc>
                <a:spcBef>
                  <a:spcPts val="0"/>
                </a:spcBef>
                <a:buClrTx/>
                <a:buFontTx/>
                <a:buNone/>
              </a:pPr>
              <a:r>
                <a:rPr lang="de-DE" altLang="de-DE" sz="1400" b="1" dirty="0">
                  <a:solidFill>
                    <a:schemeClr val="tx1"/>
                  </a:solidFill>
                  <a:cs typeface="Arial" charset="0"/>
                </a:rPr>
                <a:t>2. 	Passung und </a:t>
              </a:r>
              <a:r>
                <a:rPr lang="de-DE" altLang="de-DE" sz="1400" b="1" dirty="0" smtClean="0">
                  <a:solidFill>
                    <a:schemeClr val="tx1"/>
                  </a:solidFill>
                  <a:cs typeface="Arial" charset="0"/>
                </a:rPr>
                <a:t>Eignung: Freude, Interesse (Aufgabe/Team)</a:t>
              </a:r>
              <a:endParaRPr lang="de-DE" altLang="de-DE" sz="1400" b="1" dirty="0">
                <a:solidFill>
                  <a:schemeClr val="tx1"/>
                </a:solidFill>
                <a:cs typeface="Arial" charset="0"/>
              </a:endParaRPr>
            </a:p>
          </p:txBody>
        </p:sp>
        <p:sp>
          <p:nvSpPr>
            <p:cNvPr id="25612" name="Rectangle 11"/>
            <p:cNvSpPr>
              <a:spLocks noChangeArrowheads="1"/>
            </p:cNvSpPr>
            <p:nvPr/>
          </p:nvSpPr>
          <p:spPr bwMode="auto">
            <a:xfrm>
              <a:off x="228600" y="4847740"/>
              <a:ext cx="4042611" cy="39722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70000"/>
                </a:lnSpc>
                <a:spcBef>
                  <a:spcPts val="0"/>
                </a:spcBef>
                <a:buClrTx/>
                <a:buFontTx/>
                <a:buNone/>
              </a:pPr>
              <a:r>
                <a:rPr lang="de-DE" altLang="de-DE" sz="1400" b="1" dirty="0">
                  <a:solidFill>
                    <a:schemeClr val="tx1"/>
                  </a:solidFill>
                  <a:cs typeface="Times New Roman" pitchFamily="18" charset="0"/>
                </a:rPr>
                <a:t>6. 	konstruktiven Rückmeldung </a:t>
              </a:r>
            </a:p>
            <a:p>
              <a:pPr eaLnBrk="1" hangingPunct="1">
                <a:lnSpc>
                  <a:spcPct val="70000"/>
                </a:lnSpc>
                <a:spcBef>
                  <a:spcPts val="0"/>
                </a:spcBef>
                <a:buClrTx/>
                <a:buFontTx/>
                <a:buNone/>
              </a:pPr>
              <a:r>
                <a:rPr lang="de-DE" altLang="de-DE" sz="1400" b="1" dirty="0">
                  <a:solidFill>
                    <a:schemeClr val="tx1"/>
                  </a:solidFill>
                  <a:cs typeface="Times New Roman" pitchFamily="18" charset="0"/>
                </a:rPr>
                <a:t>	(Lob und Korrektur)</a:t>
              </a:r>
              <a:r>
                <a:rPr lang="de-DE" altLang="de-DE" sz="1400" b="1" dirty="0">
                  <a:solidFill>
                    <a:schemeClr val="tx1"/>
                  </a:solidFill>
                  <a:cs typeface="Arial" charset="0"/>
                </a:rPr>
                <a:t> </a:t>
              </a:r>
            </a:p>
          </p:txBody>
        </p:sp>
        <p:sp>
          <p:nvSpPr>
            <p:cNvPr id="25614" name="Rectangle 18"/>
            <p:cNvSpPr>
              <a:spLocks noChangeArrowheads="1"/>
            </p:cNvSpPr>
            <p:nvPr/>
          </p:nvSpPr>
          <p:spPr bwMode="auto">
            <a:xfrm>
              <a:off x="1509294" y="1663575"/>
              <a:ext cx="2021305" cy="39722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70000"/>
                </a:lnSpc>
                <a:spcBef>
                  <a:spcPts val="0"/>
                </a:spcBef>
                <a:buClrTx/>
                <a:buFontTx/>
                <a:buNone/>
              </a:pPr>
              <a:r>
                <a:rPr lang="de-DE" altLang="de-DE" sz="1400" b="1" i="1" dirty="0">
                  <a:solidFill>
                    <a:schemeClr val="tx1"/>
                  </a:solidFill>
                  <a:cs typeface="Arial" charset="0"/>
                </a:rPr>
                <a:t>	Prinzip der...</a:t>
              </a:r>
            </a:p>
          </p:txBody>
        </p:sp>
        <p:grpSp>
          <p:nvGrpSpPr>
            <p:cNvPr id="25615" name="Gruppieren 1"/>
            <p:cNvGrpSpPr>
              <a:grpSpLocks/>
            </p:cNvGrpSpPr>
            <p:nvPr/>
          </p:nvGrpSpPr>
          <p:grpSpPr bwMode="auto">
            <a:xfrm>
              <a:off x="4720387" y="2129730"/>
              <a:ext cx="4042612" cy="3115238"/>
              <a:chOff x="4720387" y="2129730"/>
              <a:chExt cx="4042612" cy="3115238"/>
            </a:xfrm>
          </p:grpSpPr>
          <p:sp>
            <p:nvSpPr>
              <p:cNvPr id="25616" name="Rectangle 12"/>
              <p:cNvSpPr>
                <a:spLocks noChangeArrowheads="1"/>
              </p:cNvSpPr>
              <p:nvPr/>
            </p:nvSpPr>
            <p:spPr bwMode="auto">
              <a:xfrm>
                <a:off x="4720388" y="3760536"/>
                <a:ext cx="4042611" cy="39722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70000"/>
                  </a:lnSpc>
                  <a:spcBef>
                    <a:spcPts val="0"/>
                  </a:spcBef>
                  <a:buClrTx/>
                  <a:buFontTx/>
                  <a:buNone/>
                </a:pPr>
                <a:r>
                  <a:rPr lang="de-DE" altLang="de-DE" sz="1400" b="1" dirty="0">
                    <a:solidFill>
                      <a:schemeClr val="tx1"/>
                    </a:solidFill>
                    <a:cs typeface="Times New Roman" pitchFamily="18" charset="0"/>
                  </a:rPr>
                  <a:t>10. 	</a:t>
                </a:r>
                <a:r>
                  <a:rPr lang="de-DE" altLang="de-DE" sz="1400" b="1" dirty="0" smtClean="0">
                    <a:solidFill>
                      <a:schemeClr val="tx1"/>
                    </a:solidFill>
                    <a:cs typeface="Times New Roman" pitchFamily="18" charset="0"/>
                  </a:rPr>
                  <a:t>Sicherheitsvermittlung</a:t>
                </a:r>
                <a:endParaRPr lang="de-DE" altLang="de-DE" sz="1400" b="1" dirty="0">
                  <a:solidFill>
                    <a:schemeClr val="tx1"/>
                  </a:solidFill>
                  <a:cs typeface="Arial" charset="0"/>
                </a:endParaRPr>
              </a:p>
            </p:txBody>
          </p:sp>
          <p:sp>
            <p:nvSpPr>
              <p:cNvPr id="25617" name="Rectangle 13"/>
              <p:cNvSpPr>
                <a:spLocks noChangeArrowheads="1"/>
              </p:cNvSpPr>
              <p:nvPr/>
            </p:nvSpPr>
            <p:spPr bwMode="auto">
              <a:xfrm>
                <a:off x="4720388" y="4304138"/>
                <a:ext cx="4042611" cy="39722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70000"/>
                  </a:lnSpc>
                  <a:spcBef>
                    <a:spcPts val="0"/>
                  </a:spcBef>
                  <a:buClrTx/>
                  <a:buFontTx/>
                  <a:buNone/>
                </a:pPr>
                <a:r>
                  <a:rPr lang="de-DE" altLang="de-DE" sz="1400" b="1" dirty="0" smtClean="0">
                    <a:solidFill>
                      <a:schemeClr val="tx1"/>
                    </a:solidFill>
                    <a:cs typeface="Times New Roman" pitchFamily="18" charset="0"/>
                  </a:rPr>
                  <a:t>11. des persönlichen Wachstums</a:t>
                </a:r>
                <a:r>
                  <a:rPr lang="de-DE" altLang="de-DE" sz="1400" b="1" dirty="0" smtClean="0">
                    <a:solidFill>
                      <a:schemeClr val="tx1"/>
                    </a:solidFill>
                    <a:cs typeface="Arial" charset="0"/>
                  </a:rPr>
                  <a:t> </a:t>
                </a:r>
                <a:endParaRPr lang="de-DE" altLang="de-DE" sz="1400" b="1" dirty="0">
                  <a:solidFill>
                    <a:schemeClr val="tx1"/>
                  </a:solidFill>
                  <a:cs typeface="Arial" charset="0"/>
                </a:endParaRPr>
              </a:p>
            </p:txBody>
          </p:sp>
          <p:sp>
            <p:nvSpPr>
              <p:cNvPr id="25618" name="Rectangle 14"/>
              <p:cNvSpPr>
                <a:spLocks noChangeArrowheads="1"/>
              </p:cNvSpPr>
              <p:nvPr/>
            </p:nvSpPr>
            <p:spPr bwMode="auto">
              <a:xfrm>
                <a:off x="4720388" y="4847740"/>
                <a:ext cx="4042611" cy="39722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70000"/>
                  </a:lnSpc>
                  <a:spcBef>
                    <a:spcPts val="0"/>
                  </a:spcBef>
                  <a:buClrTx/>
                  <a:buFontTx/>
                  <a:buNone/>
                </a:pPr>
                <a:r>
                  <a:rPr lang="de-DE" altLang="de-DE" sz="1400" b="1" dirty="0">
                    <a:solidFill>
                      <a:schemeClr val="tx1"/>
                    </a:solidFill>
                    <a:cs typeface="Arial" charset="0"/>
                  </a:rPr>
                  <a:t>12. des guten </a:t>
                </a:r>
                <a:r>
                  <a:rPr lang="de-DE" altLang="de-DE" sz="1400" b="1" dirty="0" smtClean="0">
                    <a:solidFill>
                      <a:schemeClr val="tx1"/>
                    </a:solidFill>
                    <a:cs typeface="Arial" charset="0"/>
                  </a:rPr>
                  <a:t>Vorbildes der </a:t>
                </a:r>
                <a:r>
                  <a:rPr lang="de-DE" altLang="de-DE" sz="1400" b="1" dirty="0">
                    <a:solidFill>
                      <a:schemeClr val="tx1"/>
                    </a:solidFill>
                    <a:cs typeface="Arial" charset="0"/>
                  </a:rPr>
                  <a:t>Führungsperson</a:t>
                </a:r>
              </a:p>
            </p:txBody>
          </p:sp>
          <p:sp>
            <p:nvSpPr>
              <p:cNvPr id="25619" name="Rectangle 15"/>
              <p:cNvSpPr>
                <a:spLocks noChangeArrowheads="1"/>
              </p:cNvSpPr>
              <p:nvPr/>
            </p:nvSpPr>
            <p:spPr bwMode="auto">
              <a:xfrm>
                <a:off x="4720388" y="2673332"/>
                <a:ext cx="4042611" cy="39722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70000"/>
                  </a:lnSpc>
                  <a:spcBef>
                    <a:spcPts val="0"/>
                  </a:spcBef>
                  <a:buClrTx/>
                  <a:buFontTx/>
                  <a:buNone/>
                </a:pPr>
                <a:r>
                  <a:rPr lang="de-DE" altLang="de-DE" sz="1400" b="1">
                    <a:solidFill>
                      <a:schemeClr val="tx1"/>
                    </a:solidFill>
                    <a:cs typeface="Times New Roman" pitchFamily="18" charset="0"/>
                  </a:rPr>
                  <a:t>8. 	Fairness</a:t>
                </a:r>
                <a:r>
                  <a:rPr lang="de-DE" altLang="de-DE" sz="1400" b="1">
                    <a:solidFill>
                      <a:schemeClr val="tx1"/>
                    </a:solidFill>
                    <a:cs typeface="Arial" charset="0"/>
                  </a:rPr>
                  <a:t> und Vertrauen</a:t>
                </a:r>
              </a:p>
            </p:txBody>
          </p:sp>
          <p:sp>
            <p:nvSpPr>
              <p:cNvPr id="25620" name="Rectangle 16"/>
              <p:cNvSpPr>
                <a:spLocks noChangeArrowheads="1"/>
              </p:cNvSpPr>
              <p:nvPr/>
            </p:nvSpPr>
            <p:spPr bwMode="auto">
              <a:xfrm>
                <a:off x="4720388" y="3216934"/>
                <a:ext cx="4042611" cy="39722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70000"/>
                  </a:lnSpc>
                  <a:spcBef>
                    <a:spcPts val="0"/>
                  </a:spcBef>
                  <a:buClrTx/>
                  <a:buFontTx/>
                  <a:buNone/>
                </a:pPr>
                <a:r>
                  <a:rPr lang="de-DE" altLang="de-DE" sz="1400" b="1" dirty="0">
                    <a:solidFill>
                      <a:schemeClr val="tx1"/>
                    </a:solidFill>
                    <a:cs typeface="Times New Roman" pitchFamily="18" charset="0"/>
                  </a:rPr>
                  <a:t>9. 	sozialen </a:t>
                </a:r>
                <a:r>
                  <a:rPr lang="de-DE" altLang="de-DE" sz="1400" b="1" dirty="0" smtClean="0">
                    <a:solidFill>
                      <a:schemeClr val="tx1"/>
                    </a:solidFill>
                    <a:cs typeface="Times New Roman" pitchFamily="18" charset="0"/>
                  </a:rPr>
                  <a:t>Einbindung und </a:t>
                </a:r>
                <a:r>
                  <a:rPr lang="de-DE" altLang="de-DE" sz="1400" b="1" dirty="0">
                    <a:solidFill>
                      <a:schemeClr val="tx1"/>
                    </a:solidFill>
                    <a:cs typeface="Times New Roman" pitchFamily="18" charset="0"/>
                  </a:rPr>
                  <a:t>sozialen Unterstützung</a:t>
                </a:r>
                <a:r>
                  <a:rPr lang="de-DE" altLang="de-DE" sz="1400" b="1" dirty="0">
                    <a:solidFill>
                      <a:schemeClr val="tx1"/>
                    </a:solidFill>
                    <a:cs typeface="Arial" charset="0"/>
                  </a:rPr>
                  <a:t> </a:t>
                </a:r>
              </a:p>
            </p:txBody>
          </p:sp>
          <p:sp>
            <p:nvSpPr>
              <p:cNvPr id="25621" name="Rectangle 15"/>
              <p:cNvSpPr>
                <a:spLocks noChangeArrowheads="1"/>
              </p:cNvSpPr>
              <p:nvPr/>
            </p:nvSpPr>
            <p:spPr bwMode="auto">
              <a:xfrm>
                <a:off x="4720387" y="2129730"/>
                <a:ext cx="4042611" cy="39722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lnSpc>
                    <a:spcPct val="70000"/>
                  </a:lnSpc>
                  <a:spcBef>
                    <a:spcPts val="0"/>
                  </a:spcBef>
                  <a:buClrTx/>
                  <a:buFontTx/>
                  <a:buNone/>
                </a:pPr>
                <a:r>
                  <a:rPr lang="de-DE" altLang="de-DE" sz="1400" b="1">
                    <a:solidFill>
                      <a:schemeClr val="tx1"/>
                    </a:solidFill>
                    <a:cs typeface="Times New Roman" pitchFamily="18" charset="0"/>
                  </a:rPr>
                  <a:t>7. 	Wertschätzung</a:t>
                </a:r>
                <a:endParaRPr lang="de-DE" altLang="de-DE" sz="1400" b="1">
                  <a:solidFill>
                    <a:schemeClr val="tx1"/>
                  </a:solidFill>
                  <a:cs typeface="Arial" charset="0"/>
                </a:endParaRPr>
              </a:p>
            </p:txBody>
          </p:sp>
        </p:grpSp>
      </p:grpSp>
      <p:sp>
        <p:nvSpPr>
          <p:cNvPr id="26" name="Rectangle 5"/>
          <p:cNvSpPr>
            <a:spLocks noChangeArrowheads="1"/>
          </p:cNvSpPr>
          <p:nvPr/>
        </p:nvSpPr>
        <p:spPr bwMode="auto">
          <a:xfrm>
            <a:off x="228599" y="5641883"/>
            <a:ext cx="8534399" cy="36296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eaLnBrk="1" hangingPunct="1">
              <a:lnSpc>
                <a:spcPct val="90000"/>
              </a:lnSpc>
              <a:buClrTx/>
              <a:buFontTx/>
              <a:buNone/>
            </a:pPr>
            <a:r>
              <a:rPr lang="de-DE" altLang="de-DE" sz="1600" b="1" dirty="0" smtClean="0">
                <a:solidFill>
                  <a:schemeClr val="tx1"/>
                </a:solidFill>
                <a:cs typeface="Times New Roman" pitchFamily="18" charset="0"/>
              </a:rPr>
              <a:t>Konsequenz: Identifikation, Motivation, proaktives Verhalten: Ethik lohnt sich!</a:t>
            </a:r>
            <a:endParaRPr lang="de-DE" altLang="de-DE" sz="1600" dirty="0">
              <a:solidFill>
                <a:schemeClr val="tx1"/>
              </a:solidFill>
              <a:cs typeface="Arial" charset="0"/>
            </a:endParaRPr>
          </a:p>
        </p:txBody>
      </p:sp>
    </p:spTree>
    <p:extLst>
      <p:ext uri="{BB962C8B-B14F-4D97-AF65-F5344CB8AC3E}">
        <p14:creationId xmlns:p14="http://schemas.microsoft.com/office/powerpoint/2010/main" val="9777713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1"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2"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3" name="Rechteck 8"/>
          <p:cNvSpPr>
            <a:spLocks noChangeArrowheads="1"/>
          </p:cNvSpPr>
          <p:nvPr/>
        </p:nvSpPr>
        <p:spPr bwMode="auto">
          <a:xfrm>
            <a:off x="323850" y="1268760"/>
            <a:ext cx="7559675" cy="309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lvl="0">
              <a:spcBef>
                <a:spcPts val="600"/>
              </a:spcBef>
              <a:spcAft>
                <a:spcPts val="600"/>
              </a:spcAft>
              <a:buFont typeface="Arial" panose="020B0604020202020204" pitchFamily="34" charset="0"/>
              <a:buChar char="•"/>
            </a:pPr>
            <a:r>
              <a:rPr lang="de-DE" sz="1400" b="1" dirty="0"/>
              <a:t>Vorleben</a:t>
            </a:r>
            <a:endParaRPr lang="en-US" sz="1400" b="1" dirty="0"/>
          </a:p>
          <a:p>
            <a:pPr lvl="0">
              <a:spcBef>
                <a:spcPts val="600"/>
              </a:spcBef>
              <a:spcAft>
                <a:spcPts val="600"/>
              </a:spcAft>
              <a:buFont typeface="Arial" panose="020B0604020202020204" pitchFamily="34" charset="0"/>
              <a:buChar char="•"/>
            </a:pPr>
            <a:r>
              <a:rPr lang="de-DE" sz="1400" b="1" dirty="0"/>
              <a:t>Abgucken lassen</a:t>
            </a:r>
            <a:endParaRPr lang="en-US" sz="1400" b="1" dirty="0"/>
          </a:p>
          <a:p>
            <a:pPr lvl="0">
              <a:spcBef>
                <a:spcPts val="600"/>
              </a:spcBef>
              <a:spcAft>
                <a:spcPts val="600"/>
              </a:spcAft>
              <a:buFont typeface="Arial" panose="020B0604020202020204" pitchFamily="34" charset="0"/>
              <a:buChar char="•"/>
            </a:pPr>
            <a:r>
              <a:rPr lang="de-DE" sz="1400" b="1" dirty="0"/>
              <a:t>Wording</a:t>
            </a:r>
            <a:endParaRPr lang="en-US" sz="1400" b="1" dirty="0"/>
          </a:p>
          <a:p>
            <a:pPr lvl="1">
              <a:spcBef>
                <a:spcPts val="0"/>
              </a:spcBef>
              <a:spcAft>
                <a:spcPts val="600"/>
              </a:spcAft>
              <a:buFont typeface="Courier New" panose="02070309020205020404" pitchFamily="49" charset="0"/>
              <a:buChar char="o"/>
            </a:pPr>
            <a:r>
              <a:rPr lang="de-DE" sz="1400" b="1" dirty="0"/>
              <a:t>Anordnen, Befehlen</a:t>
            </a:r>
            <a:endParaRPr lang="en-US" sz="1400" b="1" dirty="0"/>
          </a:p>
          <a:p>
            <a:pPr marL="400050" lvl="1" indent="0">
              <a:spcBef>
                <a:spcPts val="600"/>
              </a:spcBef>
              <a:spcAft>
                <a:spcPts val="600"/>
              </a:spcAft>
              <a:buNone/>
            </a:pPr>
            <a:r>
              <a:rPr lang="de-DE" sz="1400" b="1" dirty="0"/>
              <a:t>oder:</a:t>
            </a:r>
            <a:endParaRPr lang="en-US" sz="1400" b="1" dirty="0"/>
          </a:p>
          <a:p>
            <a:pPr lvl="1">
              <a:spcBef>
                <a:spcPts val="0"/>
              </a:spcBef>
              <a:spcAft>
                <a:spcPts val="600"/>
              </a:spcAft>
              <a:buFont typeface="Courier New" panose="02070309020205020404" pitchFamily="49" charset="0"/>
              <a:buChar char="o"/>
            </a:pPr>
            <a:r>
              <a:rPr lang="de-DE" sz="1400" b="1" dirty="0"/>
              <a:t>Ich mache Ihnen folgendes Angebot für 2 Jahre…</a:t>
            </a:r>
            <a:endParaRPr lang="en-US" sz="1400" b="1" dirty="0"/>
          </a:p>
          <a:p>
            <a:pPr lvl="1">
              <a:spcBef>
                <a:spcPts val="0"/>
              </a:spcBef>
              <a:spcAft>
                <a:spcPts val="600"/>
              </a:spcAft>
              <a:buFont typeface="Courier New" panose="02070309020205020404" pitchFamily="49" charset="0"/>
              <a:buChar char="o"/>
            </a:pPr>
            <a:r>
              <a:rPr lang="de-DE" sz="1400" b="1" dirty="0"/>
              <a:t>Was halten Sie, wenn wir in den nächsten 2 Jahren…</a:t>
            </a:r>
            <a:endParaRPr lang="en-US" sz="1400" b="1" dirty="0"/>
          </a:p>
          <a:p>
            <a:pPr lvl="1">
              <a:spcBef>
                <a:spcPts val="0"/>
              </a:spcBef>
              <a:spcAft>
                <a:spcPts val="600"/>
              </a:spcAft>
              <a:buFont typeface="Courier New" panose="02070309020205020404" pitchFamily="49" charset="0"/>
              <a:buChar char="o"/>
            </a:pPr>
            <a:r>
              <a:rPr lang="de-DE" sz="1400" b="1" dirty="0"/>
              <a:t>Reflektieren Sie, wie wir das Unterrichtssystem verbessern können</a:t>
            </a:r>
            <a:endParaRPr lang="en-US" sz="1400" b="1" dirty="0"/>
          </a:p>
          <a:p>
            <a:pPr lvl="1">
              <a:spcBef>
                <a:spcPts val="0"/>
              </a:spcBef>
              <a:spcAft>
                <a:spcPts val="600"/>
              </a:spcAft>
              <a:buFont typeface="Courier New" panose="02070309020205020404" pitchFamily="49" charset="0"/>
              <a:buChar char="o"/>
            </a:pPr>
            <a:r>
              <a:rPr lang="de-DE" sz="1400" b="1" dirty="0"/>
              <a:t>Was halten Sie davon, wenn wir wöchentlich oder monatlich 2 Stunden darüber sprechen</a:t>
            </a:r>
            <a:r>
              <a:rPr lang="de-DE" sz="1400" b="1" dirty="0" smtClean="0"/>
              <a:t>…</a:t>
            </a:r>
            <a:endParaRPr lang="en-US" sz="1400" b="1" dirty="0"/>
          </a:p>
        </p:txBody>
      </p:sp>
      <p:sp>
        <p:nvSpPr>
          <p:cNvPr id="17414" name="Rectangle 2"/>
          <p:cNvSpPr txBox="1">
            <a:spLocks noChangeArrowheads="1"/>
          </p:cNvSpPr>
          <p:nvPr/>
        </p:nvSpPr>
        <p:spPr bwMode="auto">
          <a:xfrm>
            <a:off x="228600" y="6858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562100" indent="-228600">
              <a:spcBef>
                <a:spcPct val="20000"/>
              </a:spcBef>
              <a:buChar char="-"/>
              <a:defRPr sz="1700">
                <a:solidFill>
                  <a:srgbClr val="010000"/>
                </a:solidFill>
                <a:latin typeface="Arial" charset="0"/>
              </a:defRPr>
            </a:lvl4pPr>
            <a:lvl5pPr marL="1981200" indent="-228600">
              <a:spcBef>
                <a:spcPct val="20000"/>
              </a:spcBef>
              <a:defRPr sz="1700">
                <a:solidFill>
                  <a:srgbClr val="010000"/>
                </a:solidFill>
                <a:latin typeface="Arial" charset="0"/>
              </a:defRPr>
            </a:lvl5pPr>
            <a:lvl6pPr marL="2438400" indent="-228600" eaLnBrk="0" fontAlgn="base" hangingPunct="0">
              <a:spcBef>
                <a:spcPct val="20000"/>
              </a:spcBef>
              <a:spcAft>
                <a:spcPct val="0"/>
              </a:spcAft>
              <a:defRPr sz="1700">
                <a:solidFill>
                  <a:srgbClr val="010000"/>
                </a:solidFill>
                <a:latin typeface="Arial" charset="0"/>
              </a:defRPr>
            </a:lvl6pPr>
            <a:lvl7pPr marL="2895600" indent="-228600" eaLnBrk="0" fontAlgn="base" hangingPunct="0">
              <a:spcBef>
                <a:spcPct val="20000"/>
              </a:spcBef>
              <a:spcAft>
                <a:spcPct val="0"/>
              </a:spcAft>
              <a:defRPr sz="1700">
                <a:solidFill>
                  <a:srgbClr val="010000"/>
                </a:solidFill>
                <a:latin typeface="Arial" charset="0"/>
              </a:defRPr>
            </a:lvl7pPr>
            <a:lvl8pPr marL="3352800" indent="-228600" eaLnBrk="0" fontAlgn="base" hangingPunct="0">
              <a:spcBef>
                <a:spcPct val="20000"/>
              </a:spcBef>
              <a:spcAft>
                <a:spcPct val="0"/>
              </a:spcAft>
              <a:defRPr sz="1700">
                <a:solidFill>
                  <a:srgbClr val="010000"/>
                </a:solidFill>
                <a:latin typeface="Arial" charset="0"/>
              </a:defRPr>
            </a:lvl8pPr>
            <a:lvl9pPr marL="3810000" indent="-228600" eaLnBrk="0" fontAlgn="base" hangingPunct="0">
              <a:spcBef>
                <a:spcPct val="20000"/>
              </a:spcBef>
              <a:spcAft>
                <a:spcPct val="0"/>
              </a:spcAft>
              <a:defRPr sz="1700">
                <a:solidFill>
                  <a:srgbClr val="010000"/>
                </a:solidFill>
                <a:latin typeface="Arial" charset="0"/>
              </a:defRPr>
            </a:lvl9pPr>
          </a:lstStyle>
          <a:p>
            <a:pPr>
              <a:spcBef>
                <a:spcPct val="0"/>
              </a:spcBef>
              <a:buFontTx/>
              <a:buNone/>
            </a:pPr>
            <a:r>
              <a:rPr lang="de-DE" altLang="en-US" sz="2000" b="1" u="sng" dirty="0">
                <a:solidFill>
                  <a:srgbClr val="0083BF"/>
                </a:solidFill>
                <a:latin typeface="+mj-lt"/>
              </a:rPr>
              <a:t>Was bedeutet Vorbild als Schulleiter?</a:t>
            </a:r>
          </a:p>
        </p:txBody>
      </p:sp>
    </p:spTree>
    <p:extLst>
      <p:ext uri="{BB962C8B-B14F-4D97-AF65-F5344CB8AC3E}">
        <p14:creationId xmlns:p14="http://schemas.microsoft.com/office/powerpoint/2010/main" val="6732601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1"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2"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3" name="Rechteck 8"/>
          <p:cNvSpPr>
            <a:spLocks noChangeArrowheads="1"/>
          </p:cNvSpPr>
          <p:nvPr/>
        </p:nvSpPr>
        <p:spPr bwMode="auto">
          <a:xfrm>
            <a:off x="323850" y="1268760"/>
            <a:ext cx="7559675"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lvl="0">
              <a:spcBef>
                <a:spcPts val="600"/>
              </a:spcBef>
              <a:spcAft>
                <a:spcPts val="600"/>
              </a:spcAft>
              <a:buFont typeface="Arial" panose="020B0604020202020204" pitchFamily="34" charset="0"/>
              <a:buChar char="•"/>
            </a:pPr>
            <a:r>
              <a:rPr lang="de-DE" sz="1400" b="1" dirty="0"/>
              <a:t>Wenn Sie in meiner Position wären, was würden Sie dann genauso machen, was würden Sie anders machen?</a:t>
            </a:r>
            <a:endParaRPr lang="en-US" sz="1400" b="1" dirty="0"/>
          </a:p>
          <a:p>
            <a:pPr lvl="0">
              <a:spcBef>
                <a:spcPts val="600"/>
              </a:spcBef>
              <a:spcAft>
                <a:spcPts val="600"/>
              </a:spcAft>
              <a:buFont typeface="Arial" panose="020B0604020202020204" pitchFamily="34" charset="0"/>
              <a:buChar char="•"/>
            </a:pPr>
            <a:r>
              <a:rPr lang="de-DE" sz="1400" b="1" dirty="0"/>
              <a:t>Was ist für Sie gute, was ist für Sie schlechte Führung?</a:t>
            </a:r>
            <a:endParaRPr lang="en-US" sz="1400" b="1" dirty="0"/>
          </a:p>
          <a:p>
            <a:pPr lvl="0">
              <a:spcBef>
                <a:spcPts val="600"/>
              </a:spcBef>
              <a:spcAft>
                <a:spcPts val="600"/>
              </a:spcAft>
              <a:buFont typeface="Arial" panose="020B0604020202020204" pitchFamily="34" charset="0"/>
              <a:buChar char="•"/>
            </a:pPr>
            <a:r>
              <a:rPr lang="de-DE" sz="1400" b="1" dirty="0"/>
              <a:t>Was motiviert Menschen, was demotiviert Menschen?</a:t>
            </a:r>
            <a:endParaRPr lang="en-US" sz="1400" b="1" dirty="0"/>
          </a:p>
          <a:p>
            <a:pPr lvl="0">
              <a:spcBef>
                <a:spcPts val="600"/>
              </a:spcBef>
              <a:spcAft>
                <a:spcPts val="600"/>
              </a:spcAft>
              <a:buFont typeface="Arial" panose="020B0604020202020204" pitchFamily="34" charset="0"/>
              <a:buChar char="•"/>
            </a:pPr>
            <a:r>
              <a:rPr lang="de-DE" sz="1400" b="1" dirty="0"/>
              <a:t>Konkret zu meiner Person: Was mache ich gut, was könnte ich noch besser machen</a:t>
            </a:r>
            <a:r>
              <a:rPr lang="de-DE" sz="1400" b="1" dirty="0" smtClean="0"/>
              <a:t>?</a:t>
            </a:r>
          </a:p>
          <a:p>
            <a:pPr lvl="0">
              <a:spcBef>
                <a:spcPts val="600"/>
              </a:spcBef>
              <a:spcAft>
                <a:spcPts val="600"/>
              </a:spcAft>
              <a:buFont typeface="Arial" panose="020B0604020202020204" pitchFamily="34" charset="0"/>
              <a:buChar char="•"/>
            </a:pPr>
            <a:r>
              <a:rPr lang="de-DE" sz="1400" b="1" dirty="0" smtClean="0"/>
              <a:t>Eventuell auch schriftliche Durchführung (Vorgesetztenbewertung)</a:t>
            </a:r>
            <a:endParaRPr lang="en-US" sz="1400" b="1" dirty="0"/>
          </a:p>
        </p:txBody>
      </p:sp>
      <p:sp>
        <p:nvSpPr>
          <p:cNvPr id="17414" name="Rectangle 2"/>
          <p:cNvSpPr txBox="1">
            <a:spLocks noChangeArrowheads="1"/>
          </p:cNvSpPr>
          <p:nvPr/>
        </p:nvSpPr>
        <p:spPr bwMode="auto">
          <a:xfrm>
            <a:off x="228600" y="6858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562100" indent="-228600">
              <a:spcBef>
                <a:spcPct val="20000"/>
              </a:spcBef>
              <a:buChar char="-"/>
              <a:defRPr sz="1700">
                <a:solidFill>
                  <a:srgbClr val="010000"/>
                </a:solidFill>
                <a:latin typeface="Arial" charset="0"/>
              </a:defRPr>
            </a:lvl4pPr>
            <a:lvl5pPr marL="1981200" indent="-228600">
              <a:spcBef>
                <a:spcPct val="20000"/>
              </a:spcBef>
              <a:defRPr sz="1700">
                <a:solidFill>
                  <a:srgbClr val="010000"/>
                </a:solidFill>
                <a:latin typeface="Arial" charset="0"/>
              </a:defRPr>
            </a:lvl5pPr>
            <a:lvl6pPr marL="2438400" indent="-228600" eaLnBrk="0" fontAlgn="base" hangingPunct="0">
              <a:spcBef>
                <a:spcPct val="20000"/>
              </a:spcBef>
              <a:spcAft>
                <a:spcPct val="0"/>
              </a:spcAft>
              <a:defRPr sz="1700">
                <a:solidFill>
                  <a:srgbClr val="010000"/>
                </a:solidFill>
                <a:latin typeface="Arial" charset="0"/>
              </a:defRPr>
            </a:lvl6pPr>
            <a:lvl7pPr marL="2895600" indent="-228600" eaLnBrk="0" fontAlgn="base" hangingPunct="0">
              <a:spcBef>
                <a:spcPct val="20000"/>
              </a:spcBef>
              <a:spcAft>
                <a:spcPct val="0"/>
              </a:spcAft>
              <a:defRPr sz="1700">
                <a:solidFill>
                  <a:srgbClr val="010000"/>
                </a:solidFill>
                <a:latin typeface="Arial" charset="0"/>
              </a:defRPr>
            </a:lvl7pPr>
            <a:lvl8pPr marL="3352800" indent="-228600" eaLnBrk="0" fontAlgn="base" hangingPunct="0">
              <a:spcBef>
                <a:spcPct val="20000"/>
              </a:spcBef>
              <a:spcAft>
                <a:spcPct val="0"/>
              </a:spcAft>
              <a:defRPr sz="1700">
                <a:solidFill>
                  <a:srgbClr val="010000"/>
                </a:solidFill>
                <a:latin typeface="Arial" charset="0"/>
              </a:defRPr>
            </a:lvl8pPr>
            <a:lvl9pPr marL="3810000" indent="-228600" eaLnBrk="0" fontAlgn="base" hangingPunct="0">
              <a:spcBef>
                <a:spcPct val="20000"/>
              </a:spcBef>
              <a:spcAft>
                <a:spcPct val="0"/>
              </a:spcAft>
              <a:defRPr sz="1700">
                <a:solidFill>
                  <a:srgbClr val="010000"/>
                </a:solidFill>
                <a:latin typeface="Arial" charset="0"/>
              </a:defRPr>
            </a:lvl9pPr>
          </a:lstStyle>
          <a:p>
            <a:pPr>
              <a:spcBef>
                <a:spcPct val="0"/>
              </a:spcBef>
              <a:buFontTx/>
              <a:buNone/>
            </a:pPr>
            <a:r>
              <a:rPr lang="de-DE" altLang="en-US" sz="2000" b="1" u="sng" dirty="0">
                <a:solidFill>
                  <a:srgbClr val="0083BF"/>
                </a:solidFill>
                <a:latin typeface="+mj-lt"/>
              </a:rPr>
              <a:t>Was ist gute Führung? – Fragen des Schulleiters</a:t>
            </a:r>
          </a:p>
        </p:txBody>
      </p:sp>
    </p:spTree>
    <p:extLst>
      <p:ext uri="{BB962C8B-B14F-4D97-AF65-F5344CB8AC3E}">
        <p14:creationId xmlns:p14="http://schemas.microsoft.com/office/powerpoint/2010/main" val="12745917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1"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2"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3" name="Rechteck 8"/>
          <p:cNvSpPr>
            <a:spLocks noChangeArrowheads="1"/>
          </p:cNvSpPr>
          <p:nvPr/>
        </p:nvSpPr>
        <p:spPr bwMode="auto">
          <a:xfrm>
            <a:off x="323850" y="1462712"/>
            <a:ext cx="7559675" cy="326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marL="0" indent="0">
              <a:spcBef>
                <a:spcPts val="600"/>
              </a:spcBef>
              <a:spcAft>
                <a:spcPts val="600"/>
              </a:spcAft>
              <a:buNone/>
            </a:pPr>
            <a:r>
              <a:rPr lang="de-DE" sz="1400" b="1" dirty="0"/>
              <a:t>Ist die innere Haltung …</a:t>
            </a:r>
            <a:endParaRPr lang="en-US" sz="1400" b="1" dirty="0"/>
          </a:p>
          <a:p>
            <a:pPr lvl="0">
              <a:spcBef>
                <a:spcPts val="600"/>
              </a:spcBef>
              <a:spcAft>
                <a:spcPts val="600"/>
              </a:spcAft>
              <a:buFont typeface="Arial" panose="020B0604020202020204" pitchFamily="34" charset="0"/>
              <a:buChar char="•"/>
            </a:pPr>
            <a:r>
              <a:rPr lang="de-DE" sz="1400" b="1" dirty="0"/>
              <a:t>Positiv vs. negativ</a:t>
            </a:r>
            <a:endParaRPr lang="en-US" sz="1400" b="1" dirty="0"/>
          </a:p>
          <a:p>
            <a:pPr lvl="0">
              <a:spcBef>
                <a:spcPts val="600"/>
              </a:spcBef>
              <a:spcAft>
                <a:spcPts val="600"/>
              </a:spcAft>
              <a:buFont typeface="Arial" panose="020B0604020202020204" pitchFamily="34" charset="0"/>
              <a:buChar char="•"/>
            </a:pPr>
            <a:r>
              <a:rPr lang="de-DE" sz="1400" b="1" dirty="0"/>
              <a:t>Vertrauen vs. Misstrauen</a:t>
            </a:r>
            <a:endParaRPr lang="en-US" sz="1400" b="1" dirty="0"/>
          </a:p>
          <a:p>
            <a:pPr lvl="0">
              <a:spcBef>
                <a:spcPts val="600"/>
              </a:spcBef>
              <a:spcAft>
                <a:spcPts val="600"/>
              </a:spcAft>
              <a:buFont typeface="Arial" panose="020B0604020202020204" pitchFamily="34" charset="0"/>
              <a:buChar char="•"/>
            </a:pPr>
            <a:r>
              <a:rPr lang="de-DE" sz="1400" b="1" dirty="0"/>
              <a:t>Unterstützend vs. abweisend</a:t>
            </a:r>
            <a:endParaRPr lang="en-US" sz="1400" b="1" dirty="0"/>
          </a:p>
          <a:p>
            <a:pPr lvl="0">
              <a:spcBef>
                <a:spcPts val="600"/>
              </a:spcBef>
              <a:spcAft>
                <a:spcPts val="600"/>
              </a:spcAft>
              <a:buFont typeface="Arial" panose="020B0604020202020204" pitchFamily="34" charset="0"/>
              <a:buChar char="•"/>
            </a:pPr>
            <a:r>
              <a:rPr lang="de-DE" sz="1400" b="1" dirty="0"/>
              <a:t>Generös vs. kleingeistig</a:t>
            </a:r>
            <a:endParaRPr lang="en-US" sz="1400" b="1" dirty="0"/>
          </a:p>
          <a:p>
            <a:pPr lvl="0">
              <a:spcBef>
                <a:spcPts val="600"/>
              </a:spcBef>
              <a:spcAft>
                <a:spcPts val="600"/>
              </a:spcAft>
              <a:buFont typeface="Arial" panose="020B0604020202020204" pitchFamily="34" charset="0"/>
              <a:buChar char="•"/>
            </a:pPr>
            <a:r>
              <a:rPr lang="de-DE" sz="1400" b="1" dirty="0"/>
              <a:t>Betonung der Stärken vs. Betonung der Schwächen</a:t>
            </a:r>
            <a:endParaRPr lang="en-US" sz="1400" b="1" dirty="0"/>
          </a:p>
          <a:p>
            <a:pPr lvl="0">
              <a:spcBef>
                <a:spcPts val="600"/>
              </a:spcBef>
              <a:spcAft>
                <a:spcPts val="600"/>
              </a:spcAft>
              <a:buFont typeface="Arial" panose="020B0604020202020204" pitchFamily="34" charset="0"/>
              <a:buChar char="•"/>
            </a:pPr>
            <a:r>
              <a:rPr lang="de-DE" sz="1400" b="1" dirty="0"/>
              <a:t>Aktiv vs. passiv</a:t>
            </a:r>
            <a:endParaRPr lang="en-US" sz="1400" b="1" dirty="0"/>
          </a:p>
          <a:p>
            <a:pPr lvl="0">
              <a:spcBef>
                <a:spcPts val="600"/>
              </a:spcBef>
              <a:spcAft>
                <a:spcPts val="600"/>
              </a:spcAft>
              <a:buFont typeface="Arial" panose="020B0604020202020204" pitchFamily="34" charset="0"/>
              <a:buChar char="•"/>
            </a:pPr>
            <a:r>
              <a:rPr lang="de-DE" sz="1400" b="1" dirty="0"/>
              <a:t>Ausgleichend vs. konfrontativ</a:t>
            </a:r>
            <a:endParaRPr lang="en-US" sz="1400" b="1" dirty="0"/>
          </a:p>
          <a:p>
            <a:pPr lvl="0">
              <a:spcBef>
                <a:spcPts val="600"/>
              </a:spcBef>
              <a:spcAft>
                <a:spcPts val="600"/>
              </a:spcAft>
              <a:buFont typeface="Arial" panose="020B0604020202020204" pitchFamily="34" charset="0"/>
              <a:buChar char="•"/>
            </a:pPr>
            <a:r>
              <a:rPr lang="de-DE" sz="1400" b="1" dirty="0"/>
              <a:t>Autoritär/direktiv vs. kooperativ/kommunikativ/partnerschaftlich</a:t>
            </a:r>
            <a:endParaRPr lang="en-US" sz="1400" b="1" dirty="0"/>
          </a:p>
        </p:txBody>
      </p:sp>
      <p:sp>
        <p:nvSpPr>
          <p:cNvPr id="17414" name="Rectangle 2"/>
          <p:cNvSpPr txBox="1">
            <a:spLocks noChangeArrowheads="1"/>
          </p:cNvSpPr>
          <p:nvPr/>
        </p:nvSpPr>
        <p:spPr bwMode="auto">
          <a:xfrm>
            <a:off x="228600" y="6858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562100" indent="-228600">
              <a:spcBef>
                <a:spcPct val="20000"/>
              </a:spcBef>
              <a:buChar char="-"/>
              <a:defRPr sz="1700">
                <a:solidFill>
                  <a:srgbClr val="010000"/>
                </a:solidFill>
                <a:latin typeface="Arial" charset="0"/>
              </a:defRPr>
            </a:lvl4pPr>
            <a:lvl5pPr marL="1981200" indent="-228600">
              <a:spcBef>
                <a:spcPct val="20000"/>
              </a:spcBef>
              <a:defRPr sz="1700">
                <a:solidFill>
                  <a:srgbClr val="010000"/>
                </a:solidFill>
                <a:latin typeface="Arial" charset="0"/>
              </a:defRPr>
            </a:lvl5pPr>
            <a:lvl6pPr marL="2438400" indent="-228600" eaLnBrk="0" fontAlgn="base" hangingPunct="0">
              <a:spcBef>
                <a:spcPct val="20000"/>
              </a:spcBef>
              <a:spcAft>
                <a:spcPct val="0"/>
              </a:spcAft>
              <a:defRPr sz="1700">
                <a:solidFill>
                  <a:srgbClr val="010000"/>
                </a:solidFill>
                <a:latin typeface="Arial" charset="0"/>
              </a:defRPr>
            </a:lvl6pPr>
            <a:lvl7pPr marL="2895600" indent="-228600" eaLnBrk="0" fontAlgn="base" hangingPunct="0">
              <a:spcBef>
                <a:spcPct val="20000"/>
              </a:spcBef>
              <a:spcAft>
                <a:spcPct val="0"/>
              </a:spcAft>
              <a:defRPr sz="1700">
                <a:solidFill>
                  <a:srgbClr val="010000"/>
                </a:solidFill>
                <a:latin typeface="Arial" charset="0"/>
              </a:defRPr>
            </a:lvl7pPr>
            <a:lvl8pPr marL="3352800" indent="-228600" eaLnBrk="0" fontAlgn="base" hangingPunct="0">
              <a:spcBef>
                <a:spcPct val="20000"/>
              </a:spcBef>
              <a:spcAft>
                <a:spcPct val="0"/>
              </a:spcAft>
              <a:defRPr sz="1700">
                <a:solidFill>
                  <a:srgbClr val="010000"/>
                </a:solidFill>
                <a:latin typeface="Arial" charset="0"/>
              </a:defRPr>
            </a:lvl8pPr>
            <a:lvl9pPr marL="3810000" indent="-228600" eaLnBrk="0" fontAlgn="base" hangingPunct="0">
              <a:spcBef>
                <a:spcPct val="20000"/>
              </a:spcBef>
              <a:spcAft>
                <a:spcPct val="0"/>
              </a:spcAft>
              <a:defRPr sz="1700">
                <a:solidFill>
                  <a:srgbClr val="010000"/>
                </a:solidFill>
                <a:latin typeface="Arial" charset="0"/>
              </a:defRPr>
            </a:lvl9pPr>
          </a:lstStyle>
          <a:p>
            <a:pPr>
              <a:spcBef>
                <a:spcPct val="0"/>
              </a:spcBef>
              <a:buFontTx/>
              <a:buNone/>
            </a:pPr>
            <a:r>
              <a:rPr lang="de-DE" altLang="en-US" sz="2000" b="1" u="sng" dirty="0">
                <a:solidFill>
                  <a:srgbClr val="0083BF"/>
                </a:solidFill>
                <a:latin typeface="+mj-lt"/>
              </a:rPr>
              <a:t>Die Wichtigkeit der inneren Haltung zu Schülern und Kollegen und Berücksichtigung des Menschenbildes</a:t>
            </a:r>
          </a:p>
        </p:txBody>
      </p:sp>
    </p:spTree>
    <p:extLst>
      <p:ext uri="{BB962C8B-B14F-4D97-AF65-F5344CB8AC3E}">
        <p14:creationId xmlns:p14="http://schemas.microsoft.com/office/powerpoint/2010/main" val="36395835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1"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2"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3" name="Rechteck 8"/>
          <p:cNvSpPr>
            <a:spLocks noChangeArrowheads="1"/>
          </p:cNvSpPr>
          <p:nvPr/>
        </p:nvSpPr>
        <p:spPr bwMode="auto">
          <a:xfrm>
            <a:off x="323850" y="1268760"/>
            <a:ext cx="7559675"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lvl="0">
              <a:spcBef>
                <a:spcPts val="600"/>
              </a:spcBef>
              <a:spcAft>
                <a:spcPts val="600"/>
              </a:spcAft>
              <a:buFont typeface="Arial" panose="020B0604020202020204" pitchFamily="34" charset="0"/>
              <a:buChar char="•"/>
            </a:pPr>
            <a:r>
              <a:rPr lang="de-DE" sz="1400" b="1" dirty="0"/>
              <a:t>Den Lehrer und die Schüler selbstsicher machen</a:t>
            </a:r>
            <a:endParaRPr lang="en-US" sz="1400" b="1" dirty="0"/>
          </a:p>
          <a:p>
            <a:pPr lvl="0">
              <a:spcBef>
                <a:spcPts val="600"/>
              </a:spcBef>
              <a:spcAft>
                <a:spcPts val="600"/>
              </a:spcAft>
              <a:buFont typeface="Arial" panose="020B0604020202020204" pitchFamily="34" charset="0"/>
              <a:buChar char="•"/>
            </a:pPr>
            <a:r>
              <a:rPr lang="de-DE" sz="1400" b="1" dirty="0"/>
              <a:t>Den Schülern und Kollegen etwas zutrauen</a:t>
            </a:r>
            <a:endParaRPr lang="en-US" sz="1400" b="1" dirty="0"/>
          </a:p>
          <a:p>
            <a:pPr lvl="0">
              <a:spcBef>
                <a:spcPts val="600"/>
              </a:spcBef>
              <a:spcAft>
                <a:spcPts val="600"/>
              </a:spcAft>
              <a:buFont typeface="Arial" panose="020B0604020202020204" pitchFamily="34" charset="0"/>
              <a:buChar char="•"/>
            </a:pPr>
            <a:r>
              <a:rPr lang="de-DE" sz="1400" b="1" dirty="0"/>
              <a:t>Bei den Schülern nicht die Schwächen aufdecken sondern die Stärken betonen (nicht „das ist falsch, das ist falsch, das ist falsch“ sondern „das musst du noch lernen“)</a:t>
            </a:r>
            <a:endParaRPr lang="en-US" sz="1400" b="1" dirty="0"/>
          </a:p>
          <a:p>
            <a:pPr lvl="0">
              <a:spcBef>
                <a:spcPts val="600"/>
              </a:spcBef>
              <a:spcAft>
                <a:spcPts val="600"/>
              </a:spcAft>
              <a:buFont typeface="Arial" panose="020B0604020202020204" pitchFamily="34" charset="0"/>
              <a:buChar char="•"/>
            </a:pPr>
            <a:r>
              <a:rPr lang="de-DE" sz="1400" b="1" dirty="0"/>
              <a:t>Sich selbst als Lehrer auch noch als </a:t>
            </a:r>
            <a:r>
              <a:rPr lang="de-DE" sz="1400" b="1" dirty="0" err="1"/>
              <a:t>Mentee</a:t>
            </a:r>
            <a:r>
              <a:rPr lang="de-DE" sz="1400" b="1" dirty="0"/>
              <a:t> fühlen, d.h. von anderen lernen</a:t>
            </a:r>
            <a:endParaRPr lang="en-US" sz="1400" b="1" dirty="0"/>
          </a:p>
          <a:p>
            <a:pPr lvl="0">
              <a:spcBef>
                <a:spcPts val="600"/>
              </a:spcBef>
              <a:spcAft>
                <a:spcPts val="600"/>
              </a:spcAft>
              <a:buFont typeface="Arial" panose="020B0604020202020204" pitchFamily="34" charset="0"/>
              <a:buChar char="•"/>
            </a:pPr>
            <a:r>
              <a:rPr lang="de-DE" sz="1400" b="1" dirty="0"/>
              <a:t>Die Menschen berühren durch persönliche Ereignisse, z.B. in der Schule oder mit den Kindern persönlichen Bezug nehmen statt nur Sachebene</a:t>
            </a:r>
            <a:endParaRPr lang="en-US" sz="1400" b="1" dirty="0"/>
          </a:p>
          <a:p>
            <a:pPr lvl="0">
              <a:spcBef>
                <a:spcPts val="600"/>
              </a:spcBef>
              <a:spcAft>
                <a:spcPts val="600"/>
              </a:spcAft>
              <a:buFont typeface="Arial" panose="020B0604020202020204" pitchFamily="34" charset="0"/>
              <a:buChar char="•"/>
            </a:pPr>
            <a:r>
              <a:rPr lang="de-DE" sz="1400" b="1" dirty="0"/>
              <a:t>Die Lebenserfahrung des Gegenübers berücksichtigen, z.B. jemand hat schlechte Erfahrungen mit dem Schulleiter gemacht</a:t>
            </a:r>
            <a:endParaRPr lang="en-US" sz="1400" b="1" dirty="0"/>
          </a:p>
          <a:p>
            <a:pPr lvl="0">
              <a:spcBef>
                <a:spcPts val="600"/>
              </a:spcBef>
              <a:spcAft>
                <a:spcPts val="600"/>
              </a:spcAft>
              <a:buFont typeface="Arial" panose="020B0604020202020204" pitchFamily="34" charset="0"/>
              <a:buChar char="•"/>
            </a:pPr>
            <a:r>
              <a:rPr lang="de-DE" sz="1400" b="1" dirty="0"/>
              <a:t>Freude, Lebenslust, Optimismus rüberbringen, denn das führt Energie zu</a:t>
            </a:r>
            <a:endParaRPr lang="en-US" sz="1400" b="1" dirty="0"/>
          </a:p>
          <a:p>
            <a:pPr lvl="0">
              <a:spcBef>
                <a:spcPts val="600"/>
              </a:spcBef>
              <a:spcAft>
                <a:spcPts val="600"/>
              </a:spcAft>
              <a:buFont typeface="Arial" panose="020B0604020202020204" pitchFamily="34" charset="0"/>
              <a:buChar char="•"/>
            </a:pPr>
            <a:r>
              <a:rPr lang="de-DE" sz="1400" b="1" dirty="0"/>
              <a:t>Jeder Schüler ist letztlich ein Biotop</a:t>
            </a:r>
            <a:endParaRPr lang="en-US" sz="1400" b="1" dirty="0"/>
          </a:p>
        </p:txBody>
      </p:sp>
      <p:sp>
        <p:nvSpPr>
          <p:cNvPr id="17414" name="Rectangle 2"/>
          <p:cNvSpPr txBox="1">
            <a:spLocks noChangeArrowheads="1"/>
          </p:cNvSpPr>
          <p:nvPr/>
        </p:nvSpPr>
        <p:spPr bwMode="auto">
          <a:xfrm>
            <a:off x="228600" y="6858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562100" indent="-228600">
              <a:spcBef>
                <a:spcPct val="20000"/>
              </a:spcBef>
              <a:buChar char="-"/>
              <a:defRPr sz="1700">
                <a:solidFill>
                  <a:srgbClr val="010000"/>
                </a:solidFill>
                <a:latin typeface="Arial" charset="0"/>
              </a:defRPr>
            </a:lvl4pPr>
            <a:lvl5pPr marL="1981200" indent="-228600">
              <a:spcBef>
                <a:spcPct val="20000"/>
              </a:spcBef>
              <a:defRPr sz="1700">
                <a:solidFill>
                  <a:srgbClr val="010000"/>
                </a:solidFill>
                <a:latin typeface="Arial" charset="0"/>
              </a:defRPr>
            </a:lvl5pPr>
            <a:lvl6pPr marL="2438400" indent="-228600" eaLnBrk="0" fontAlgn="base" hangingPunct="0">
              <a:spcBef>
                <a:spcPct val="20000"/>
              </a:spcBef>
              <a:spcAft>
                <a:spcPct val="0"/>
              </a:spcAft>
              <a:defRPr sz="1700">
                <a:solidFill>
                  <a:srgbClr val="010000"/>
                </a:solidFill>
                <a:latin typeface="Arial" charset="0"/>
              </a:defRPr>
            </a:lvl6pPr>
            <a:lvl7pPr marL="2895600" indent="-228600" eaLnBrk="0" fontAlgn="base" hangingPunct="0">
              <a:spcBef>
                <a:spcPct val="20000"/>
              </a:spcBef>
              <a:spcAft>
                <a:spcPct val="0"/>
              </a:spcAft>
              <a:defRPr sz="1700">
                <a:solidFill>
                  <a:srgbClr val="010000"/>
                </a:solidFill>
                <a:latin typeface="Arial" charset="0"/>
              </a:defRPr>
            </a:lvl7pPr>
            <a:lvl8pPr marL="3352800" indent="-228600" eaLnBrk="0" fontAlgn="base" hangingPunct="0">
              <a:spcBef>
                <a:spcPct val="20000"/>
              </a:spcBef>
              <a:spcAft>
                <a:spcPct val="0"/>
              </a:spcAft>
              <a:defRPr sz="1700">
                <a:solidFill>
                  <a:srgbClr val="010000"/>
                </a:solidFill>
                <a:latin typeface="Arial" charset="0"/>
              </a:defRPr>
            </a:lvl8pPr>
            <a:lvl9pPr marL="3810000" indent="-228600" eaLnBrk="0" fontAlgn="base" hangingPunct="0">
              <a:spcBef>
                <a:spcPct val="20000"/>
              </a:spcBef>
              <a:spcAft>
                <a:spcPct val="0"/>
              </a:spcAft>
              <a:defRPr sz="1700">
                <a:solidFill>
                  <a:srgbClr val="010000"/>
                </a:solidFill>
                <a:latin typeface="Arial" charset="0"/>
              </a:defRPr>
            </a:lvl9pPr>
          </a:lstStyle>
          <a:p>
            <a:pPr>
              <a:spcBef>
                <a:spcPct val="0"/>
              </a:spcBef>
              <a:buFontTx/>
              <a:buNone/>
            </a:pPr>
            <a:r>
              <a:rPr lang="de-DE" altLang="en-US" sz="2000" b="1" u="sng" dirty="0">
                <a:solidFill>
                  <a:srgbClr val="0083BF"/>
                </a:solidFill>
                <a:latin typeface="+mj-lt"/>
              </a:rPr>
              <a:t>Über die Verantwortung des </a:t>
            </a:r>
            <a:r>
              <a:rPr lang="de-DE" altLang="en-US" sz="2000" b="1" u="sng" dirty="0" smtClean="0">
                <a:solidFill>
                  <a:srgbClr val="0083BF"/>
                </a:solidFill>
                <a:latin typeface="+mj-lt"/>
              </a:rPr>
              <a:t>Schulleiters – Das Menschenbild</a:t>
            </a:r>
            <a:endParaRPr lang="de-DE" altLang="en-US" sz="2000" b="1" u="sng" dirty="0">
              <a:solidFill>
                <a:srgbClr val="0083BF"/>
              </a:solidFill>
              <a:latin typeface="+mj-lt"/>
            </a:endParaRPr>
          </a:p>
        </p:txBody>
      </p:sp>
    </p:spTree>
    <p:extLst>
      <p:ext uri="{BB962C8B-B14F-4D97-AF65-F5344CB8AC3E}">
        <p14:creationId xmlns:p14="http://schemas.microsoft.com/office/powerpoint/2010/main" val="19668209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1"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2"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3" name="Rechteck 8"/>
          <p:cNvSpPr>
            <a:spLocks noChangeArrowheads="1"/>
          </p:cNvSpPr>
          <p:nvPr/>
        </p:nvSpPr>
        <p:spPr bwMode="auto">
          <a:xfrm>
            <a:off x="323850" y="1268760"/>
            <a:ext cx="7559675"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lvl="0">
              <a:spcBef>
                <a:spcPts val="600"/>
              </a:spcBef>
              <a:spcAft>
                <a:spcPts val="600"/>
              </a:spcAft>
              <a:buFont typeface="Arial" panose="020B0604020202020204" pitchFamily="34" charset="0"/>
              <a:buChar char="•"/>
            </a:pPr>
            <a:r>
              <a:rPr lang="de-DE" sz="1400" b="1" dirty="0"/>
              <a:t>Spielregeln des Umgangs vereinbaren</a:t>
            </a:r>
            <a:endParaRPr lang="en-US" sz="1400" b="1" dirty="0"/>
          </a:p>
          <a:p>
            <a:pPr lvl="0">
              <a:spcBef>
                <a:spcPts val="600"/>
              </a:spcBef>
              <a:spcAft>
                <a:spcPts val="600"/>
              </a:spcAft>
              <a:buFont typeface="Arial" panose="020B0604020202020204" pitchFamily="34" charset="0"/>
              <a:buChar char="•"/>
            </a:pPr>
            <a:r>
              <a:rPr lang="de-DE" sz="1400" b="1" dirty="0"/>
              <a:t>Selbst klaren Kompass haben</a:t>
            </a:r>
            <a:endParaRPr lang="en-US" sz="1400" b="1" dirty="0"/>
          </a:p>
          <a:p>
            <a:pPr lvl="0">
              <a:spcBef>
                <a:spcPts val="600"/>
              </a:spcBef>
              <a:spcAft>
                <a:spcPts val="600"/>
              </a:spcAft>
              <a:buFont typeface="Arial" panose="020B0604020202020204" pitchFamily="34" charset="0"/>
              <a:buChar char="•"/>
            </a:pPr>
            <a:r>
              <a:rPr lang="de-DE" sz="1400" b="1" dirty="0"/>
              <a:t>Versuchen selbst über der Sache zu stehen</a:t>
            </a:r>
            <a:endParaRPr lang="en-US" sz="1400" b="1" dirty="0"/>
          </a:p>
          <a:p>
            <a:pPr lvl="0">
              <a:spcBef>
                <a:spcPts val="600"/>
              </a:spcBef>
              <a:spcAft>
                <a:spcPts val="600"/>
              </a:spcAft>
              <a:buFont typeface="Arial" panose="020B0604020202020204" pitchFamily="34" charset="0"/>
              <a:buChar char="•"/>
            </a:pPr>
            <a:r>
              <a:rPr lang="de-DE" sz="1400" b="1" dirty="0"/>
              <a:t>Eine sachliche Ebene einnehmen und möglichst Emotionen und Impulse herausnehmen</a:t>
            </a:r>
            <a:endParaRPr lang="en-US" sz="1400" b="1" dirty="0"/>
          </a:p>
          <a:p>
            <a:pPr lvl="0">
              <a:spcBef>
                <a:spcPts val="600"/>
              </a:spcBef>
              <a:spcAft>
                <a:spcPts val="600"/>
              </a:spcAft>
              <a:buFont typeface="Arial" panose="020B0604020202020204" pitchFamily="34" charset="0"/>
              <a:buChar char="•"/>
            </a:pPr>
            <a:r>
              <a:rPr lang="de-DE" sz="1400" b="1" dirty="0"/>
              <a:t>Klar sagen, was man erwartet</a:t>
            </a:r>
            <a:endParaRPr lang="en-US" sz="1400" b="1" dirty="0"/>
          </a:p>
          <a:p>
            <a:pPr lvl="0">
              <a:spcBef>
                <a:spcPts val="600"/>
              </a:spcBef>
              <a:spcAft>
                <a:spcPts val="600"/>
              </a:spcAft>
              <a:buFont typeface="Arial" panose="020B0604020202020204" pitchFamily="34" charset="0"/>
              <a:buChar char="•"/>
            </a:pPr>
            <a:r>
              <a:rPr lang="de-DE" sz="1400" b="1" dirty="0"/>
              <a:t>Klar auch die eigene Position beschreiben, z.B. auch im Sinne der Fairnesstheorie: </a:t>
            </a:r>
            <a:endParaRPr lang="en-US" sz="1400" b="1" dirty="0"/>
          </a:p>
          <a:p>
            <a:pPr lvl="1">
              <a:spcBef>
                <a:spcPts val="0"/>
              </a:spcBef>
              <a:spcAft>
                <a:spcPts val="600"/>
              </a:spcAft>
              <a:buFont typeface="Courier New" panose="02070309020205020404" pitchFamily="49" charset="0"/>
              <a:buChar char="o"/>
            </a:pPr>
            <a:r>
              <a:rPr lang="de-DE" sz="1400" b="1" dirty="0"/>
              <a:t>Was war das Ergebnis? </a:t>
            </a:r>
            <a:endParaRPr lang="en-US" sz="1400" b="1" dirty="0"/>
          </a:p>
          <a:p>
            <a:pPr lvl="1">
              <a:spcBef>
                <a:spcPts val="0"/>
              </a:spcBef>
              <a:spcAft>
                <a:spcPts val="600"/>
              </a:spcAft>
              <a:buFont typeface="Courier New" panose="02070309020205020404" pitchFamily="49" charset="0"/>
              <a:buChar char="o"/>
            </a:pPr>
            <a:r>
              <a:rPr lang="de-DE" sz="1400" b="1" dirty="0"/>
              <a:t>Begründung des Ergebnisses</a:t>
            </a:r>
            <a:endParaRPr lang="en-US" sz="1400" b="1" dirty="0"/>
          </a:p>
          <a:p>
            <a:pPr lvl="1">
              <a:spcBef>
                <a:spcPts val="0"/>
              </a:spcBef>
              <a:spcAft>
                <a:spcPts val="600"/>
              </a:spcAft>
              <a:buFont typeface="Courier New" panose="02070309020205020404" pitchFamily="49" charset="0"/>
              <a:buChar char="o"/>
            </a:pPr>
            <a:r>
              <a:rPr lang="de-DE" sz="1400" b="1" dirty="0"/>
              <a:t>Faire Information: ehrlich, rechtzeitig, umfassend</a:t>
            </a:r>
            <a:endParaRPr lang="en-US" sz="1400" b="1" dirty="0"/>
          </a:p>
          <a:p>
            <a:pPr lvl="1">
              <a:spcBef>
                <a:spcPts val="0"/>
              </a:spcBef>
              <a:spcAft>
                <a:spcPts val="600"/>
              </a:spcAft>
              <a:buFont typeface="Courier New" panose="02070309020205020404" pitchFamily="49" charset="0"/>
              <a:buChar char="o"/>
            </a:pPr>
            <a:r>
              <a:rPr lang="de-DE" sz="1400" b="1" dirty="0"/>
              <a:t>Faire Interaktion, z.B. in die Augen schauen, zuhören, Fragen stellen, Brücken bauen, aber sich nicht auf der Nase rumtanzen lassen</a:t>
            </a:r>
            <a:endParaRPr lang="en-US" sz="1400" b="1" dirty="0"/>
          </a:p>
        </p:txBody>
      </p:sp>
      <p:sp>
        <p:nvSpPr>
          <p:cNvPr id="17414" name="Rectangle 2"/>
          <p:cNvSpPr txBox="1">
            <a:spLocks noChangeArrowheads="1"/>
          </p:cNvSpPr>
          <p:nvPr/>
        </p:nvSpPr>
        <p:spPr bwMode="auto">
          <a:xfrm>
            <a:off x="228600" y="6858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562100" indent="-228600">
              <a:spcBef>
                <a:spcPct val="20000"/>
              </a:spcBef>
              <a:buChar char="-"/>
              <a:defRPr sz="1700">
                <a:solidFill>
                  <a:srgbClr val="010000"/>
                </a:solidFill>
                <a:latin typeface="Arial" charset="0"/>
              </a:defRPr>
            </a:lvl4pPr>
            <a:lvl5pPr marL="1981200" indent="-228600">
              <a:spcBef>
                <a:spcPct val="20000"/>
              </a:spcBef>
              <a:defRPr sz="1700">
                <a:solidFill>
                  <a:srgbClr val="010000"/>
                </a:solidFill>
                <a:latin typeface="Arial" charset="0"/>
              </a:defRPr>
            </a:lvl5pPr>
            <a:lvl6pPr marL="2438400" indent="-228600" eaLnBrk="0" fontAlgn="base" hangingPunct="0">
              <a:spcBef>
                <a:spcPct val="20000"/>
              </a:spcBef>
              <a:spcAft>
                <a:spcPct val="0"/>
              </a:spcAft>
              <a:defRPr sz="1700">
                <a:solidFill>
                  <a:srgbClr val="010000"/>
                </a:solidFill>
                <a:latin typeface="Arial" charset="0"/>
              </a:defRPr>
            </a:lvl6pPr>
            <a:lvl7pPr marL="2895600" indent="-228600" eaLnBrk="0" fontAlgn="base" hangingPunct="0">
              <a:spcBef>
                <a:spcPct val="20000"/>
              </a:spcBef>
              <a:spcAft>
                <a:spcPct val="0"/>
              </a:spcAft>
              <a:defRPr sz="1700">
                <a:solidFill>
                  <a:srgbClr val="010000"/>
                </a:solidFill>
                <a:latin typeface="Arial" charset="0"/>
              </a:defRPr>
            </a:lvl7pPr>
            <a:lvl8pPr marL="3352800" indent="-228600" eaLnBrk="0" fontAlgn="base" hangingPunct="0">
              <a:spcBef>
                <a:spcPct val="20000"/>
              </a:spcBef>
              <a:spcAft>
                <a:spcPct val="0"/>
              </a:spcAft>
              <a:defRPr sz="1700">
                <a:solidFill>
                  <a:srgbClr val="010000"/>
                </a:solidFill>
                <a:latin typeface="Arial" charset="0"/>
              </a:defRPr>
            </a:lvl8pPr>
            <a:lvl9pPr marL="3810000" indent="-228600" eaLnBrk="0" fontAlgn="base" hangingPunct="0">
              <a:spcBef>
                <a:spcPct val="20000"/>
              </a:spcBef>
              <a:spcAft>
                <a:spcPct val="0"/>
              </a:spcAft>
              <a:defRPr sz="1700">
                <a:solidFill>
                  <a:srgbClr val="010000"/>
                </a:solidFill>
                <a:latin typeface="Arial" charset="0"/>
              </a:defRPr>
            </a:lvl9pPr>
          </a:lstStyle>
          <a:p>
            <a:pPr>
              <a:spcBef>
                <a:spcPct val="0"/>
              </a:spcBef>
              <a:buFontTx/>
              <a:buNone/>
            </a:pPr>
            <a:r>
              <a:rPr lang="de-DE" altLang="en-US" sz="2000" b="1" u="sng" dirty="0">
                <a:solidFill>
                  <a:srgbClr val="0083BF"/>
                </a:solidFill>
                <a:latin typeface="+mj-lt"/>
              </a:rPr>
              <a:t>Umgang mit schwierigen Schülern, Kollegen, Eltern </a:t>
            </a:r>
          </a:p>
        </p:txBody>
      </p:sp>
    </p:spTree>
    <p:extLst>
      <p:ext uri="{BB962C8B-B14F-4D97-AF65-F5344CB8AC3E}">
        <p14:creationId xmlns:p14="http://schemas.microsoft.com/office/powerpoint/2010/main" val="25285040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1"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2"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3" name="Rechteck 8"/>
          <p:cNvSpPr>
            <a:spLocks noChangeArrowheads="1"/>
          </p:cNvSpPr>
          <p:nvPr/>
        </p:nvSpPr>
        <p:spPr bwMode="auto">
          <a:xfrm>
            <a:off x="323850" y="1474326"/>
            <a:ext cx="7559675" cy="21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lvl="0">
              <a:spcBef>
                <a:spcPts val="600"/>
              </a:spcBef>
              <a:spcAft>
                <a:spcPts val="600"/>
              </a:spcAft>
              <a:buFont typeface="Arial" panose="020B0604020202020204" pitchFamily="34" charset="0"/>
              <a:buChar char="•"/>
            </a:pPr>
            <a:r>
              <a:rPr lang="de-DE" sz="1400" b="1" dirty="0"/>
              <a:t>Wer Leistung und Veränderung fordert, muss Sinn bieten. </a:t>
            </a:r>
          </a:p>
          <a:p>
            <a:pPr lvl="0">
              <a:spcBef>
                <a:spcPts val="600"/>
              </a:spcBef>
              <a:spcAft>
                <a:spcPts val="600"/>
              </a:spcAft>
              <a:buFont typeface="Arial" panose="020B0604020202020204" pitchFamily="34" charset="0"/>
              <a:buChar char="•"/>
            </a:pPr>
            <a:r>
              <a:rPr lang="de-DE" sz="1400" b="1" dirty="0"/>
              <a:t>Nichts hat Bestand, was nicht gut begründet werden kann. </a:t>
            </a:r>
          </a:p>
          <a:p>
            <a:pPr lvl="0">
              <a:spcBef>
                <a:spcPts val="600"/>
              </a:spcBef>
              <a:spcAft>
                <a:spcPts val="600"/>
              </a:spcAft>
              <a:buFont typeface="Arial" panose="020B0604020202020204" pitchFamily="34" charset="0"/>
              <a:buChar char="•"/>
            </a:pPr>
            <a:r>
              <a:rPr lang="de-DE" sz="1400" b="1" dirty="0"/>
              <a:t>Kann man seine eigene Arbeit in ein großes Ganzes einbetten? </a:t>
            </a:r>
          </a:p>
          <a:p>
            <a:pPr lvl="0">
              <a:spcBef>
                <a:spcPts val="600"/>
              </a:spcBef>
              <a:spcAft>
                <a:spcPts val="600"/>
              </a:spcAft>
              <a:buFont typeface="Arial" panose="020B0604020202020204" pitchFamily="34" charset="0"/>
              <a:buChar char="•"/>
            </a:pPr>
            <a:r>
              <a:rPr lang="de-DE" sz="1400" b="1" dirty="0"/>
              <a:t>Für was stehe ich? Für was stehen wir?</a:t>
            </a:r>
          </a:p>
          <a:p>
            <a:pPr lvl="0">
              <a:spcBef>
                <a:spcPts val="600"/>
              </a:spcBef>
              <a:spcAft>
                <a:spcPts val="600"/>
              </a:spcAft>
              <a:buFont typeface="Arial" panose="020B0604020202020204" pitchFamily="34" charset="0"/>
              <a:buChar char="•"/>
            </a:pPr>
            <a:r>
              <a:rPr lang="de-DE" sz="1400" b="1" dirty="0"/>
              <a:t>Menschen sind bereit nahezu alles zu ertragen, wenn sie wissen, warum.</a:t>
            </a:r>
          </a:p>
          <a:p>
            <a:pPr lvl="0">
              <a:spcBef>
                <a:spcPts val="600"/>
              </a:spcBef>
              <a:spcAft>
                <a:spcPts val="600"/>
              </a:spcAft>
              <a:buFont typeface="Arial" panose="020B0604020202020204" pitchFamily="34" charset="0"/>
              <a:buChar char="•"/>
            </a:pPr>
            <a:r>
              <a:rPr lang="de-DE" sz="1400" b="1" dirty="0"/>
              <a:t>Prozedurale Fairness mit </a:t>
            </a:r>
            <a:r>
              <a:rPr lang="de-DE" sz="1400" b="1" dirty="0" err="1"/>
              <a:t>voice</a:t>
            </a:r>
            <a:r>
              <a:rPr lang="de-DE" sz="1400" b="1" dirty="0"/>
              <a:t>.</a:t>
            </a:r>
          </a:p>
        </p:txBody>
      </p:sp>
      <p:sp>
        <p:nvSpPr>
          <p:cNvPr id="17414" name="Rectangle 2"/>
          <p:cNvSpPr txBox="1">
            <a:spLocks noChangeArrowheads="1"/>
          </p:cNvSpPr>
          <p:nvPr/>
        </p:nvSpPr>
        <p:spPr bwMode="auto">
          <a:xfrm>
            <a:off x="228600" y="685800"/>
            <a:ext cx="8915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562100" indent="-228600">
              <a:spcBef>
                <a:spcPct val="20000"/>
              </a:spcBef>
              <a:buChar char="-"/>
              <a:defRPr sz="1700">
                <a:solidFill>
                  <a:srgbClr val="010000"/>
                </a:solidFill>
                <a:latin typeface="Arial" charset="0"/>
              </a:defRPr>
            </a:lvl4pPr>
            <a:lvl5pPr marL="1981200" indent="-228600">
              <a:spcBef>
                <a:spcPct val="20000"/>
              </a:spcBef>
              <a:defRPr sz="1700">
                <a:solidFill>
                  <a:srgbClr val="010000"/>
                </a:solidFill>
                <a:latin typeface="Arial" charset="0"/>
              </a:defRPr>
            </a:lvl5pPr>
            <a:lvl6pPr marL="2438400" indent="-228600" eaLnBrk="0" fontAlgn="base" hangingPunct="0">
              <a:spcBef>
                <a:spcPct val="20000"/>
              </a:spcBef>
              <a:spcAft>
                <a:spcPct val="0"/>
              </a:spcAft>
              <a:defRPr sz="1700">
                <a:solidFill>
                  <a:srgbClr val="010000"/>
                </a:solidFill>
                <a:latin typeface="Arial" charset="0"/>
              </a:defRPr>
            </a:lvl6pPr>
            <a:lvl7pPr marL="2895600" indent="-228600" eaLnBrk="0" fontAlgn="base" hangingPunct="0">
              <a:spcBef>
                <a:spcPct val="20000"/>
              </a:spcBef>
              <a:spcAft>
                <a:spcPct val="0"/>
              </a:spcAft>
              <a:defRPr sz="1700">
                <a:solidFill>
                  <a:srgbClr val="010000"/>
                </a:solidFill>
                <a:latin typeface="Arial" charset="0"/>
              </a:defRPr>
            </a:lvl7pPr>
            <a:lvl8pPr marL="3352800" indent="-228600" eaLnBrk="0" fontAlgn="base" hangingPunct="0">
              <a:spcBef>
                <a:spcPct val="20000"/>
              </a:spcBef>
              <a:spcAft>
                <a:spcPct val="0"/>
              </a:spcAft>
              <a:defRPr sz="1700">
                <a:solidFill>
                  <a:srgbClr val="010000"/>
                </a:solidFill>
                <a:latin typeface="Arial" charset="0"/>
              </a:defRPr>
            </a:lvl8pPr>
            <a:lvl9pPr marL="3810000" indent="-228600" eaLnBrk="0" fontAlgn="base" hangingPunct="0">
              <a:spcBef>
                <a:spcPct val="20000"/>
              </a:spcBef>
              <a:spcAft>
                <a:spcPct val="0"/>
              </a:spcAft>
              <a:defRPr sz="1700">
                <a:solidFill>
                  <a:srgbClr val="010000"/>
                </a:solidFill>
                <a:latin typeface="Arial" charset="0"/>
              </a:defRPr>
            </a:lvl9pPr>
          </a:lstStyle>
          <a:p>
            <a:pPr>
              <a:spcBef>
                <a:spcPct val="0"/>
              </a:spcBef>
              <a:buFontTx/>
              <a:buNone/>
            </a:pPr>
            <a:r>
              <a:rPr lang="de-DE" altLang="en-US" sz="2000" b="1" u="sng" dirty="0">
                <a:solidFill>
                  <a:srgbClr val="0083BF"/>
                </a:solidFill>
                <a:latin typeface="+mj-lt"/>
              </a:rPr>
              <a:t>Die Wichtigkeit von Sinn (</a:t>
            </a:r>
            <a:r>
              <a:rPr lang="de-DE" altLang="en-US" sz="2000" b="1" u="sng" dirty="0" err="1">
                <a:solidFill>
                  <a:srgbClr val="0083BF"/>
                </a:solidFill>
                <a:latin typeface="+mj-lt"/>
              </a:rPr>
              <a:t>Meaning</a:t>
            </a:r>
            <a:r>
              <a:rPr lang="de-DE" altLang="en-US" sz="2000" b="1" u="sng" dirty="0">
                <a:solidFill>
                  <a:srgbClr val="0083BF"/>
                </a:solidFill>
                <a:latin typeface="+mj-lt"/>
              </a:rPr>
              <a:t>) und Vision </a:t>
            </a:r>
            <a:br>
              <a:rPr lang="de-DE" altLang="en-US" sz="2000" b="1" u="sng" dirty="0">
                <a:solidFill>
                  <a:srgbClr val="0083BF"/>
                </a:solidFill>
                <a:latin typeface="+mj-lt"/>
              </a:rPr>
            </a:br>
            <a:r>
              <a:rPr lang="de-DE" altLang="en-US" sz="2000" b="1" u="sng" dirty="0">
                <a:solidFill>
                  <a:srgbClr val="0083BF"/>
                </a:solidFill>
                <a:latin typeface="+mj-lt"/>
              </a:rPr>
              <a:t>Die zentralen Fragen nach dem Sinn: Warum (kausal) und wozu (final)?</a:t>
            </a:r>
          </a:p>
        </p:txBody>
      </p:sp>
    </p:spTree>
    <p:extLst>
      <p:ext uri="{BB962C8B-B14F-4D97-AF65-F5344CB8AC3E}">
        <p14:creationId xmlns:p14="http://schemas.microsoft.com/office/powerpoint/2010/main" val="2464324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1"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2"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3" name="Rechteck 8"/>
          <p:cNvSpPr>
            <a:spLocks noChangeArrowheads="1"/>
          </p:cNvSpPr>
          <p:nvPr/>
        </p:nvSpPr>
        <p:spPr bwMode="auto">
          <a:xfrm>
            <a:off x="323850" y="1472585"/>
            <a:ext cx="7559675"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lvl="0">
              <a:spcBef>
                <a:spcPts val="600"/>
              </a:spcBef>
              <a:spcAft>
                <a:spcPts val="600"/>
              </a:spcAft>
              <a:buFont typeface="Arial" panose="020B0604020202020204" pitchFamily="34" charset="0"/>
              <a:buChar char="•"/>
            </a:pPr>
            <a:r>
              <a:rPr lang="de-DE" sz="1400" b="1" dirty="0"/>
              <a:t>Wir haben mehr Kinder mit Migrationshintergrund</a:t>
            </a:r>
            <a:endParaRPr lang="en-US" sz="1400" b="1" dirty="0"/>
          </a:p>
          <a:p>
            <a:pPr lvl="0">
              <a:spcBef>
                <a:spcPts val="600"/>
              </a:spcBef>
              <a:spcAft>
                <a:spcPts val="600"/>
              </a:spcAft>
              <a:buFont typeface="Arial" panose="020B0604020202020204" pitchFamily="34" charset="0"/>
              <a:buChar char="•"/>
            </a:pPr>
            <a:r>
              <a:rPr lang="de-DE" sz="1400" b="1" dirty="0"/>
              <a:t>Wir haben andere Eltern</a:t>
            </a:r>
            <a:endParaRPr lang="en-US" sz="1400" b="1" dirty="0"/>
          </a:p>
          <a:p>
            <a:pPr lvl="0">
              <a:spcBef>
                <a:spcPts val="600"/>
              </a:spcBef>
              <a:spcAft>
                <a:spcPts val="600"/>
              </a:spcAft>
              <a:buFont typeface="Arial" panose="020B0604020202020204" pitchFamily="34" charset="0"/>
              <a:buChar char="•"/>
            </a:pPr>
            <a:r>
              <a:rPr lang="de-DE" sz="1400" b="1" dirty="0"/>
              <a:t>Erhöhtes Anspruchsdenken</a:t>
            </a:r>
            <a:endParaRPr lang="en-US" sz="1400" b="1" dirty="0"/>
          </a:p>
          <a:p>
            <a:pPr lvl="0">
              <a:spcBef>
                <a:spcPts val="600"/>
              </a:spcBef>
              <a:spcAft>
                <a:spcPts val="600"/>
              </a:spcAft>
              <a:buFont typeface="Arial" panose="020B0604020202020204" pitchFamily="34" charset="0"/>
              <a:buChar char="•"/>
            </a:pPr>
            <a:r>
              <a:rPr lang="de-DE" sz="1400" b="1" dirty="0"/>
              <a:t>Hohe Leistungsorientierung, dass das Kind die nächste Klasse erreicht</a:t>
            </a:r>
            <a:endParaRPr lang="en-US" sz="1400" b="1" dirty="0"/>
          </a:p>
          <a:p>
            <a:pPr lvl="0">
              <a:spcBef>
                <a:spcPts val="600"/>
              </a:spcBef>
              <a:spcAft>
                <a:spcPts val="600"/>
              </a:spcAft>
              <a:buFont typeface="Arial" panose="020B0604020202020204" pitchFamily="34" charset="0"/>
              <a:buChar char="•"/>
            </a:pPr>
            <a:r>
              <a:rPr lang="de-DE" sz="1400" b="1" dirty="0"/>
              <a:t>Eltern machen teilweise Lehrer verantwortlich für schlechte Leistungen ihrer Kinder usw.</a:t>
            </a:r>
            <a:endParaRPr lang="en-US" sz="1400" b="1" dirty="0"/>
          </a:p>
          <a:p>
            <a:pPr lvl="0">
              <a:spcBef>
                <a:spcPts val="600"/>
              </a:spcBef>
              <a:spcAft>
                <a:spcPts val="600"/>
              </a:spcAft>
              <a:buFont typeface="Arial" panose="020B0604020202020204" pitchFamily="34" charset="0"/>
              <a:buChar char="•"/>
            </a:pPr>
            <a:r>
              <a:rPr lang="de-DE" sz="1400" b="1" dirty="0"/>
              <a:t>Nicht intakte Elternhäuser</a:t>
            </a:r>
            <a:endParaRPr lang="en-US" sz="1400" b="1" dirty="0"/>
          </a:p>
          <a:p>
            <a:pPr lvl="0">
              <a:spcBef>
                <a:spcPts val="600"/>
              </a:spcBef>
              <a:spcAft>
                <a:spcPts val="600"/>
              </a:spcAft>
              <a:buFont typeface="Arial" panose="020B0604020202020204" pitchFamily="34" charset="0"/>
              <a:buChar char="•"/>
            </a:pPr>
            <a:r>
              <a:rPr lang="de-DE" sz="1400" b="1" dirty="0"/>
              <a:t>Unterschiedliche Bildungshintergründe des Elternhauses</a:t>
            </a:r>
            <a:endParaRPr lang="en-US" sz="1400" b="1" dirty="0"/>
          </a:p>
          <a:p>
            <a:pPr lvl="0">
              <a:spcBef>
                <a:spcPts val="600"/>
              </a:spcBef>
              <a:spcAft>
                <a:spcPts val="600"/>
              </a:spcAft>
              <a:buFont typeface="Arial" panose="020B0604020202020204" pitchFamily="34" charset="0"/>
              <a:buChar char="•"/>
            </a:pPr>
            <a:r>
              <a:rPr lang="de-DE" sz="1400" b="1" dirty="0"/>
              <a:t>Oft geringere Wertschätzung der Lehrerschaft</a:t>
            </a:r>
            <a:endParaRPr lang="en-US" sz="1400" b="1" dirty="0"/>
          </a:p>
        </p:txBody>
      </p:sp>
      <p:sp>
        <p:nvSpPr>
          <p:cNvPr id="17414" name="Rectangle 2"/>
          <p:cNvSpPr txBox="1">
            <a:spLocks noChangeArrowheads="1"/>
          </p:cNvSpPr>
          <p:nvPr/>
        </p:nvSpPr>
        <p:spPr bwMode="auto">
          <a:xfrm>
            <a:off x="228600" y="6858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562100" indent="-228600">
              <a:spcBef>
                <a:spcPct val="20000"/>
              </a:spcBef>
              <a:buChar char="-"/>
              <a:defRPr sz="1700">
                <a:solidFill>
                  <a:srgbClr val="010000"/>
                </a:solidFill>
                <a:latin typeface="Arial" charset="0"/>
              </a:defRPr>
            </a:lvl4pPr>
            <a:lvl5pPr marL="1981200" indent="-228600">
              <a:spcBef>
                <a:spcPct val="20000"/>
              </a:spcBef>
              <a:defRPr sz="1700">
                <a:solidFill>
                  <a:srgbClr val="010000"/>
                </a:solidFill>
                <a:latin typeface="Arial" charset="0"/>
              </a:defRPr>
            </a:lvl5pPr>
            <a:lvl6pPr marL="2438400" indent="-228600" eaLnBrk="0" fontAlgn="base" hangingPunct="0">
              <a:spcBef>
                <a:spcPct val="20000"/>
              </a:spcBef>
              <a:spcAft>
                <a:spcPct val="0"/>
              </a:spcAft>
              <a:defRPr sz="1700">
                <a:solidFill>
                  <a:srgbClr val="010000"/>
                </a:solidFill>
                <a:latin typeface="Arial" charset="0"/>
              </a:defRPr>
            </a:lvl6pPr>
            <a:lvl7pPr marL="2895600" indent="-228600" eaLnBrk="0" fontAlgn="base" hangingPunct="0">
              <a:spcBef>
                <a:spcPct val="20000"/>
              </a:spcBef>
              <a:spcAft>
                <a:spcPct val="0"/>
              </a:spcAft>
              <a:defRPr sz="1700">
                <a:solidFill>
                  <a:srgbClr val="010000"/>
                </a:solidFill>
                <a:latin typeface="Arial" charset="0"/>
              </a:defRPr>
            </a:lvl7pPr>
            <a:lvl8pPr marL="3352800" indent="-228600" eaLnBrk="0" fontAlgn="base" hangingPunct="0">
              <a:spcBef>
                <a:spcPct val="20000"/>
              </a:spcBef>
              <a:spcAft>
                <a:spcPct val="0"/>
              </a:spcAft>
              <a:defRPr sz="1700">
                <a:solidFill>
                  <a:srgbClr val="010000"/>
                </a:solidFill>
                <a:latin typeface="Arial" charset="0"/>
              </a:defRPr>
            </a:lvl8pPr>
            <a:lvl9pPr marL="3810000" indent="-228600" eaLnBrk="0" fontAlgn="base" hangingPunct="0">
              <a:spcBef>
                <a:spcPct val="20000"/>
              </a:spcBef>
              <a:spcAft>
                <a:spcPct val="0"/>
              </a:spcAft>
              <a:defRPr sz="1700">
                <a:solidFill>
                  <a:srgbClr val="010000"/>
                </a:solidFill>
                <a:latin typeface="Arial" charset="0"/>
              </a:defRPr>
            </a:lvl9pPr>
          </a:lstStyle>
          <a:p>
            <a:pPr>
              <a:spcBef>
                <a:spcPct val="0"/>
              </a:spcBef>
              <a:buFontTx/>
              <a:buNone/>
            </a:pPr>
            <a:r>
              <a:rPr lang="de-DE" altLang="en-US" sz="2000" b="1" u="sng" dirty="0">
                <a:solidFill>
                  <a:srgbClr val="0083BF"/>
                </a:solidFill>
                <a:latin typeface="+mj-lt"/>
              </a:rPr>
              <a:t>Die Herausforderung von Schulen in Zeiten gesellschaftlichen Wandels</a:t>
            </a:r>
          </a:p>
        </p:txBody>
      </p:sp>
    </p:spTree>
    <p:extLst>
      <p:ext uri="{BB962C8B-B14F-4D97-AF65-F5344CB8AC3E}">
        <p14:creationId xmlns:p14="http://schemas.microsoft.com/office/powerpoint/2010/main" val="20840689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ext Box 3"/>
          <p:cNvSpPr txBox="1">
            <a:spLocks noChangeArrowheads="1"/>
          </p:cNvSpPr>
          <p:nvPr/>
        </p:nvSpPr>
        <p:spPr bwMode="auto">
          <a:xfrm>
            <a:off x="234727" y="1295400"/>
            <a:ext cx="3977233" cy="4005808"/>
          </a:xfrm>
          <a:prstGeom prst="rect">
            <a:avLst/>
          </a:prstGeom>
          <a:solidFill>
            <a:srgbClr val="FFFFFF"/>
          </a:solidFill>
          <a:ln w="9525">
            <a:noFill/>
            <a:miter lim="800000"/>
            <a:headEnd/>
            <a:tailEnd/>
          </a:ln>
        </p:spPr>
        <p:txBody>
          <a:bodyPr/>
          <a:lstStyle>
            <a:lvl1pPr marL="228600" indent="-228600">
              <a:defRPr sz="1200">
                <a:solidFill>
                  <a:schemeClr val="tx1"/>
                </a:solidFill>
                <a:latin typeface="Arial" charset="0"/>
              </a:defRPr>
            </a:lvl1pPr>
            <a:lvl2pPr marL="685800" indent="-22860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50000"/>
              </a:spcBef>
              <a:spcAft>
                <a:spcPct val="0"/>
              </a:spcAft>
              <a:defRPr sz="1200">
                <a:solidFill>
                  <a:schemeClr val="tx1"/>
                </a:solidFill>
                <a:latin typeface="Arial" charset="0"/>
              </a:defRPr>
            </a:lvl6pPr>
            <a:lvl7pPr marL="2971800" indent="-228600" eaLnBrk="0" fontAlgn="base" hangingPunct="0">
              <a:spcBef>
                <a:spcPct val="50000"/>
              </a:spcBef>
              <a:spcAft>
                <a:spcPct val="0"/>
              </a:spcAft>
              <a:defRPr sz="1200">
                <a:solidFill>
                  <a:schemeClr val="tx1"/>
                </a:solidFill>
                <a:latin typeface="Arial" charset="0"/>
              </a:defRPr>
            </a:lvl7pPr>
            <a:lvl8pPr marL="3429000" indent="-228600" eaLnBrk="0" fontAlgn="base" hangingPunct="0">
              <a:spcBef>
                <a:spcPct val="50000"/>
              </a:spcBef>
              <a:spcAft>
                <a:spcPct val="0"/>
              </a:spcAft>
              <a:defRPr sz="1200">
                <a:solidFill>
                  <a:schemeClr val="tx1"/>
                </a:solidFill>
                <a:latin typeface="Arial" charset="0"/>
              </a:defRPr>
            </a:lvl8pPr>
            <a:lvl9pPr marL="3886200" indent="-228600" eaLnBrk="0" fontAlgn="base" hangingPunct="0">
              <a:spcBef>
                <a:spcPct val="50000"/>
              </a:spcBef>
              <a:spcAft>
                <a:spcPct val="0"/>
              </a:spcAft>
              <a:defRPr sz="1200">
                <a:solidFill>
                  <a:schemeClr val="tx1"/>
                </a:solidFill>
                <a:latin typeface="Arial" charset="0"/>
              </a:defRPr>
            </a:lvl9pPr>
          </a:lstStyle>
          <a:p>
            <a:pPr>
              <a:spcBef>
                <a:spcPts val="600"/>
              </a:spcBef>
              <a:spcAft>
                <a:spcPts val="600"/>
              </a:spcAft>
            </a:pPr>
            <a:r>
              <a:rPr lang="de-DE" altLang="en-US" sz="1400" b="1" u="sng" dirty="0"/>
              <a:t>Arbeit macht Freude und Spaß… (Beispiele)</a:t>
            </a:r>
          </a:p>
          <a:p>
            <a:pPr>
              <a:spcBef>
                <a:spcPts val="600"/>
              </a:spcBef>
              <a:spcAft>
                <a:spcPts val="600"/>
              </a:spcAft>
              <a:buFontTx/>
              <a:buChar char="•"/>
            </a:pPr>
            <a:r>
              <a:rPr lang="de-DE" altLang="en-US" sz="1400" b="1" dirty="0"/>
              <a:t>bei Wertschätzung</a:t>
            </a:r>
          </a:p>
          <a:p>
            <a:pPr>
              <a:spcBef>
                <a:spcPts val="600"/>
              </a:spcBef>
              <a:spcAft>
                <a:spcPts val="600"/>
              </a:spcAft>
              <a:buFontTx/>
              <a:buChar char="•"/>
            </a:pPr>
            <a:r>
              <a:rPr lang="de-DE" altLang="en-US" sz="1400" b="1" dirty="0"/>
              <a:t>bei Sinnklarheit</a:t>
            </a:r>
          </a:p>
          <a:p>
            <a:pPr>
              <a:spcBef>
                <a:spcPts val="600"/>
              </a:spcBef>
              <a:spcAft>
                <a:spcPts val="600"/>
              </a:spcAft>
              <a:buFontTx/>
              <a:buChar char="•"/>
            </a:pPr>
            <a:r>
              <a:rPr lang="de-DE" altLang="en-US" sz="1400" b="1" dirty="0"/>
              <a:t>wenn man seine Talente und Interessen entwickeln kann</a:t>
            </a:r>
          </a:p>
          <a:p>
            <a:pPr>
              <a:spcBef>
                <a:spcPts val="600"/>
              </a:spcBef>
              <a:spcAft>
                <a:spcPts val="600"/>
              </a:spcAft>
              <a:buFontTx/>
              <a:buChar char="•"/>
            </a:pPr>
            <a:r>
              <a:rPr lang="de-DE" altLang="en-US" sz="1400" b="1" dirty="0"/>
              <a:t>bei guter Beziehungsebene zu Chef und Kollegen</a:t>
            </a:r>
          </a:p>
          <a:p>
            <a:pPr>
              <a:spcBef>
                <a:spcPts val="600"/>
              </a:spcBef>
              <a:spcAft>
                <a:spcPts val="600"/>
              </a:spcAft>
              <a:buFontTx/>
              <a:buChar char="•"/>
            </a:pPr>
            <a:r>
              <a:rPr lang="de-DE" altLang="en-US" sz="1400" b="1" dirty="0"/>
              <a:t>wenn man Handlungsspielräume hat</a:t>
            </a:r>
          </a:p>
          <a:p>
            <a:pPr>
              <a:spcBef>
                <a:spcPts val="600"/>
              </a:spcBef>
              <a:spcAft>
                <a:spcPts val="600"/>
              </a:spcAft>
              <a:buFontTx/>
              <a:buChar char="•"/>
            </a:pPr>
            <a:r>
              <a:rPr lang="de-DE" altLang="en-US" sz="1400" b="1" dirty="0"/>
              <a:t>bei Herausforderungen</a:t>
            </a:r>
          </a:p>
          <a:p>
            <a:pPr>
              <a:spcBef>
                <a:spcPts val="600"/>
              </a:spcBef>
              <a:spcAft>
                <a:spcPts val="600"/>
              </a:spcAft>
              <a:buFontTx/>
              <a:buChar char="•"/>
            </a:pPr>
            <a:r>
              <a:rPr lang="de-DE" altLang="en-US" sz="1400" b="1" dirty="0"/>
              <a:t>wenn man Erfolg erlebt</a:t>
            </a:r>
          </a:p>
          <a:p>
            <a:pPr>
              <a:spcBef>
                <a:spcPts val="600"/>
              </a:spcBef>
              <a:spcAft>
                <a:spcPts val="600"/>
              </a:spcAft>
              <a:buFontTx/>
              <a:buChar char="•"/>
            </a:pPr>
            <a:r>
              <a:rPr lang="de-DE" altLang="en-US" sz="1400" b="1" dirty="0"/>
              <a:t>bei fairer Entlohnung</a:t>
            </a:r>
          </a:p>
          <a:p>
            <a:pPr lvl="1">
              <a:spcBef>
                <a:spcPts val="600"/>
              </a:spcBef>
              <a:spcAft>
                <a:spcPts val="600"/>
              </a:spcAft>
              <a:buFontTx/>
              <a:buChar char="•"/>
            </a:pPr>
            <a:endParaRPr lang="de-DE" altLang="en-US" sz="1400" b="1" dirty="0"/>
          </a:p>
        </p:txBody>
      </p:sp>
      <p:sp>
        <p:nvSpPr>
          <p:cNvPr id="40964" name="Text Box 4"/>
          <p:cNvSpPr txBox="1">
            <a:spLocks noChangeArrowheads="1"/>
          </p:cNvSpPr>
          <p:nvPr/>
        </p:nvSpPr>
        <p:spPr bwMode="auto">
          <a:xfrm>
            <a:off x="4644008" y="1304925"/>
            <a:ext cx="3960440" cy="3996283"/>
          </a:xfrm>
          <a:prstGeom prst="rect">
            <a:avLst/>
          </a:prstGeom>
          <a:solidFill>
            <a:srgbClr val="FFFFFF"/>
          </a:solidFill>
          <a:ln w="9525">
            <a:noFill/>
            <a:miter lim="800000"/>
            <a:headEnd/>
            <a:tailEnd/>
          </a:ln>
        </p:spPr>
        <p:txBody>
          <a:bodyPr/>
          <a:lstStyle>
            <a:lvl1pPr marL="192088" indent="-192088">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ts val="600"/>
              </a:spcBef>
              <a:spcAft>
                <a:spcPts val="600"/>
              </a:spcAft>
              <a:buClrTx/>
              <a:buFontTx/>
              <a:buNone/>
            </a:pPr>
            <a:r>
              <a:rPr lang="de-DE" altLang="en-US" sz="1400" b="1" u="sng" dirty="0">
                <a:solidFill>
                  <a:schemeClr val="tx1"/>
                </a:solidFill>
              </a:rPr>
              <a:t>Wann macht Arbeit keinen Spaß?</a:t>
            </a:r>
          </a:p>
          <a:p>
            <a:pPr>
              <a:spcBef>
                <a:spcPts val="600"/>
              </a:spcBef>
              <a:spcAft>
                <a:spcPts val="600"/>
              </a:spcAft>
              <a:buClrTx/>
              <a:buFontTx/>
              <a:buChar char="•"/>
            </a:pPr>
            <a:r>
              <a:rPr lang="de-DE" altLang="en-US" sz="1400" b="1" dirty="0" smtClean="0">
                <a:solidFill>
                  <a:schemeClr val="tx1"/>
                </a:solidFill>
              </a:rPr>
              <a:t>Man </a:t>
            </a:r>
            <a:r>
              <a:rPr lang="de-DE" altLang="en-US" sz="1400" b="1" dirty="0">
                <a:solidFill>
                  <a:schemeClr val="tx1"/>
                </a:solidFill>
              </a:rPr>
              <a:t>macht nichts richtig Sinnvolles</a:t>
            </a:r>
          </a:p>
          <a:p>
            <a:pPr>
              <a:spcBef>
                <a:spcPts val="600"/>
              </a:spcBef>
              <a:spcAft>
                <a:spcPts val="600"/>
              </a:spcAft>
              <a:buClrTx/>
              <a:buFontTx/>
              <a:buChar char="•"/>
            </a:pPr>
            <a:r>
              <a:rPr lang="de-DE" altLang="en-US" sz="1400" b="1" dirty="0">
                <a:solidFill>
                  <a:schemeClr val="tx1"/>
                </a:solidFill>
              </a:rPr>
              <a:t>Nicht nachvollziehbare Vorgaben</a:t>
            </a:r>
          </a:p>
          <a:p>
            <a:pPr>
              <a:spcBef>
                <a:spcPts val="600"/>
              </a:spcBef>
              <a:spcAft>
                <a:spcPts val="600"/>
              </a:spcAft>
              <a:buClrTx/>
              <a:buFontTx/>
              <a:buChar char="•"/>
            </a:pPr>
            <a:r>
              <a:rPr lang="de-DE" altLang="en-US" sz="1400" b="1" dirty="0">
                <a:solidFill>
                  <a:schemeClr val="tx1"/>
                </a:solidFill>
              </a:rPr>
              <a:t>Zu starke Abhängigkeit von Schnittstellen</a:t>
            </a:r>
          </a:p>
          <a:p>
            <a:pPr>
              <a:spcBef>
                <a:spcPts val="600"/>
              </a:spcBef>
              <a:spcAft>
                <a:spcPts val="600"/>
              </a:spcAft>
              <a:buClrTx/>
              <a:buFontTx/>
              <a:buChar char="•"/>
            </a:pPr>
            <a:r>
              <a:rPr lang="de-DE" altLang="en-US" sz="1400" b="1" dirty="0">
                <a:solidFill>
                  <a:schemeClr val="tx1"/>
                </a:solidFill>
              </a:rPr>
              <a:t>Zu viele nicht-veränderbare Welten</a:t>
            </a:r>
          </a:p>
          <a:p>
            <a:pPr>
              <a:spcBef>
                <a:spcPts val="600"/>
              </a:spcBef>
              <a:spcAft>
                <a:spcPts val="600"/>
              </a:spcAft>
              <a:buClrTx/>
              <a:buFontTx/>
              <a:buChar char="•"/>
            </a:pPr>
            <a:r>
              <a:rPr lang="de-DE" altLang="en-US" sz="1400" b="1" dirty="0">
                <a:solidFill>
                  <a:schemeClr val="tx1"/>
                </a:solidFill>
              </a:rPr>
              <a:t>schlechte Stimmung</a:t>
            </a:r>
          </a:p>
          <a:p>
            <a:pPr>
              <a:spcBef>
                <a:spcPts val="600"/>
              </a:spcBef>
              <a:spcAft>
                <a:spcPts val="600"/>
              </a:spcAft>
              <a:buClrTx/>
              <a:buFontTx/>
              <a:buChar char="•"/>
            </a:pPr>
            <a:r>
              <a:rPr lang="de-DE" altLang="en-US" sz="1400" b="1" dirty="0">
                <a:solidFill>
                  <a:schemeClr val="tx1"/>
                </a:solidFill>
              </a:rPr>
              <a:t>schlechte Beziehung zu Chef und Kollegen</a:t>
            </a:r>
          </a:p>
        </p:txBody>
      </p:sp>
      <p:sp>
        <p:nvSpPr>
          <p:cNvPr id="5" name="Rectangle 2"/>
          <p:cNvSpPr txBox="1">
            <a:spLocks noChangeArrowheads="1"/>
          </p:cNvSpPr>
          <p:nvPr/>
        </p:nvSpPr>
        <p:spPr bwMode="auto">
          <a:xfrm>
            <a:off x="228600" y="6858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562100" indent="-228600">
              <a:spcBef>
                <a:spcPct val="20000"/>
              </a:spcBef>
              <a:buChar char="-"/>
              <a:defRPr sz="1700">
                <a:solidFill>
                  <a:srgbClr val="010000"/>
                </a:solidFill>
                <a:latin typeface="Arial" charset="0"/>
              </a:defRPr>
            </a:lvl4pPr>
            <a:lvl5pPr marL="1981200" indent="-228600">
              <a:spcBef>
                <a:spcPct val="20000"/>
              </a:spcBef>
              <a:defRPr sz="1700">
                <a:solidFill>
                  <a:srgbClr val="010000"/>
                </a:solidFill>
                <a:latin typeface="Arial" charset="0"/>
              </a:defRPr>
            </a:lvl5pPr>
            <a:lvl6pPr marL="2438400" indent="-228600" eaLnBrk="0" fontAlgn="base" hangingPunct="0">
              <a:spcBef>
                <a:spcPct val="20000"/>
              </a:spcBef>
              <a:spcAft>
                <a:spcPct val="0"/>
              </a:spcAft>
              <a:defRPr sz="1700">
                <a:solidFill>
                  <a:srgbClr val="010000"/>
                </a:solidFill>
                <a:latin typeface="Arial" charset="0"/>
              </a:defRPr>
            </a:lvl6pPr>
            <a:lvl7pPr marL="2895600" indent="-228600" eaLnBrk="0" fontAlgn="base" hangingPunct="0">
              <a:spcBef>
                <a:spcPct val="20000"/>
              </a:spcBef>
              <a:spcAft>
                <a:spcPct val="0"/>
              </a:spcAft>
              <a:defRPr sz="1700">
                <a:solidFill>
                  <a:srgbClr val="010000"/>
                </a:solidFill>
                <a:latin typeface="Arial" charset="0"/>
              </a:defRPr>
            </a:lvl7pPr>
            <a:lvl8pPr marL="3352800" indent="-228600" eaLnBrk="0" fontAlgn="base" hangingPunct="0">
              <a:spcBef>
                <a:spcPct val="20000"/>
              </a:spcBef>
              <a:spcAft>
                <a:spcPct val="0"/>
              </a:spcAft>
              <a:defRPr sz="1700">
                <a:solidFill>
                  <a:srgbClr val="010000"/>
                </a:solidFill>
                <a:latin typeface="Arial" charset="0"/>
              </a:defRPr>
            </a:lvl8pPr>
            <a:lvl9pPr marL="3810000" indent="-228600" eaLnBrk="0" fontAlgn="base" hangingPunct="0">
              <a:spcBef>
                <a:spcPct val="20000"/>
              </a:spcBef>
              <a:spcAft>
                <a:spcPct val="0"/>
              </a:spcAft>
              <a:defRPr sz="1700">
                <a:solidFill>
                  <a:srgbClr val="010000"/>
                </a:solidFill>
                <a:latin typeface="Arial" charset="0"/>
              </a:defRPr>
            </a:lvl9pPr>
          </a:lstStyle>
          <a:p>
            <a:pPr>
              <a:spcBef>
                <a:spcPct val="0"/>
              </a:spcBef>
              <a:buFontTx/>
              <a:buNone/>
            </a:pPr>
            <a:r>
              <a:rPr lang="de-DE" altLang="en-US" sz="2000" b="1" u="sng" dirty="0">
                <a:solidFill>
                  <a:srgbClr val="0083BF"/>
                </a:solidFill>
                <a:latin typeface="+mj-lt"/>
              </a:rPr>
              <a:t>Führung und Motivation: Wann macht Arbeit Freude und Spaß?</a:t>
            </a:r>
          </a:p>
        </p:txBody>
      </p:sp>
    </p:spTree>
    <p:extLst>
      <p:ext uri="{BB962C8B-B14F-4D97-AF65-F5344CB8AC3E}">
        <p14:creationId xmlns:p14="http://schemas.microsoft.com/office/powerpoint/2010/main" val="16259357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7" name="Group 3"/>
          <p:cNvGrpSpPr>
            <a:grpSpLocks/>
          </p:cNvGrpSpPr>
          <p:nvPr/>
        </p:nvGrpSpPr>
        <p:grpSpPr bwMode="auto">
          <a:xfrm>
            <a:off x="1691680" y="1268760"/>
            <a:ext cx="6019800" cy="1524000"/>
            <a:chOff x="5737" y="9877"/>
            <a:chExt cx="5400" cy="1800"/>
          </a:xfrm>
        </p:grpSpPr>
        <p:sp>
          <p:nvSpPr>
            <p:cNvPr id="42000" name="Text Box 4"/>
            <p:cNvSpPr txBox="1">
              <a:spLocks noChangeArrowheads="1"/>
            </p:cNvSpPr>
            <p:nvPr/>
          </p:nvSpPr>
          <p:spPr bwMode="auto">
            <a:xfrm>
              <a:off x="5737" y="11137"/>
              <a:ext cx="540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0"/>
                </a:spcBef>
                <a:buClrTx/>
                <a:buFontTx/>
                <a:buNone/>
              </a:pPr>
              <a:r>
                <a:rPr lang="de-DE" altLang="en-US" sz="1400" b="1">
                  <a:solidFill>
                    <a:schemeClr val="tx1"/>
                  </a:solidFill>
                </a:rPr>
                <a:t>Vorher    </a:t>
              </a:r>
              <a:r>
                <a:rPr lang="de-DE" altLang="en-US" sz="1400" b="1" u="sng">
                  <a:solidFill>
                    <a:schemeClr val="tx1"/>
                  </a:solidFill>
                </a:rPr>
                <a:t>Entscheidung</a:t>
              </a:r>
              <a:r>
                <a:rPr lang="de-DE" altLang="en-US" sz="1400" b="1">
                  <a:solidFill>
                    <a:schemeClr val="tx1"/>
                  </a:solidFill>
                </a:rPr>
                <a:t>    nachher</a:t>
              </a:r>
            </a:p>
          </p:txBody>
        </p:sp>
        <p:sp>
          <p:nvSpPr>
            <p:cNvPr id="42001" name="Text Box 5"/>
            <p:cNvSpPr txBox="1">
              <a:spLocks noChangeArrowheads="1"/>
            </p:cNvSpPr>
            <p:nvPr/>
          </p:nvSpPr>
          <p:spPr bwMode="auto">
            <a:xfrm>
              <a:off x="6277" y="9877"/>
              <a:ext cx="4500" cy="12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0"/>
                </a:spcBef>
                <a:buClrTx/>
                <a:buFontTx/>
                <a:buNone/>
              </a:pPr>
              <a:endParaRPr lang="de-DE" altLang="en-US" sz="1400" b="1" u="sng" dirty="0">
                <a:solidFill>
                  <a:schemeClr val="tx1"/>
                </a:solidFill>
              </a:endParaRPr>
            </a:p>
            <a:p>
              <a:pPr algn="ctr">
                <a:spcBef>
                  <a:spcPct val="0"/>
                </a:spcBef>
                <a:buClrTx/>
                <a:buFontTx/>
                <a:buNone/>
              </a:pPr>
              <a:r>
                <a:rPr lang="de-DE" altLang="en-US" sz="1600" b="1" u="sng" dirty="0">
                  <a:solidFill>
                    <a:schemeClr val="tx1"/>
                  </a:solidFill>
                </a:rPr>
                <a:t>Vor der Entscheidung ist nach der Entscheidung</a:t>
              </a:r>
              <a:endParaRPr lang="de-DE" altLang="en-US" sz="1600" b="1" dirty="0">
                <a:solidFill>
                  <a:schemeClr val="tx1"/>
                </a:solidFill>
              </a:endParaRPr>
            </a:p>
          </p:txBody>
        </p:sp>
      </p:grpSp>
      <p:grpSp>
        <p:nvGrpSpPr>
          <p:cNvPr id="41988" name="Group 7"/>
          <p:cNvGrpSpPr>
            <a:grpSpLocks/>
          </p:cNvGrpSpPr>
          <p:nvPr/>
        </p:nvGrpSpPr>
        <p:grpSpPr bwMode="auto">
          <a:xfrm>
            <a:off x="2676872" y="2636912"/>
            <a:ext cx="4343400" cy="2392363"/>
            <a:chOff x="-2" y="-2"/>
            <a:chExt cx="2391" cy="1353"/>
          </a:xfrm>
        </p:grpSpPr>
        <p:grpSp>
          <p:nvGrpSpPr>
            <p:cNvPr id="41992" name="Group 8"/>
            <p:cNvGrpSpPr>
              <a:grpSpLocks/>
            </p:cNvGrpSpPr>
            <p:nvPr/>
          </p:nvGrpSpPr>
          <p:grpSpPr bwMode="auto">
            <a:xfrm>
              <a:off x="0" y="0"/>
              <a:ext cx="2387" cy="1349"/>
              <a:chOff x="0" y="0"/>
              <a:chExt cx="2387" cy="1349"/>
            </a:xfrm>
          </p:grpSpPr>
          <p:grpSp>
            <p:nvGrpSpPr>
              <p:cNvPr id="41994" name="Group 9"/>
              <p:cNvGrpSpPr>
                <a:grpSpLocks/>
              </p:cNvGrpSpPr>
              <p:nvPr/>
            </p:nvGrpSpPr>
            <p:grpSpPr bwMode="auto">
              <a:xfrm>
                <a:off x="0" y="0"/>
                <a:ext cx="1137" cy="1349"/>
                <a:chOff x="0" y="0"/>
                <a:chExt cx="1137" cy="1349"/>
              </a:xfrm>
            </p:grpSpPr>
            <p:sp>
              <p:nvSpPr>
                <p:cNvPr id="41998" name="Rectangle 10"/>
                <p:cNvSpPr>
                  <a:spLocks noChangeArrowheads="1"/>
                </p:cNvSpPr>
                <p:nvPr/>
              </p:nvSpPr>
              <p:spPr bwMode="auto">
                <a:xfrm>
                  <a:off x="43" y="0"/>
                  <a:ext cx="1051" cy="1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marL="192088" indent="-192088">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0"/>
                    </a:spcBef>
                    <a:buClrTx/>
                    <a:buFontTx/>
                    <a:buNone/>
                  </a:pPr>
                  <a:r>
                    <a:rPr lang="de-DE" altLang="en-US" sz="1200">
                      <a:solidFill>
                        <a:schemeClr val="tx1"/>
                      </a:solidFill>
                      <a:latin typeface="Times" pitchFamily="18" charset="0"/>
                      <a:cs typeface="Arial" charset="0"/>
                    </a:rPr>
                    <a:t> </a:t>
                  </a:r>
                  <a:endParaRPr lang="de-DE" altLang="en-US" sz="1200">
                    <a:solidFill>
                      <a:schemeClr val="tx1"/>
                    </a:solidFill>
                    <a:latin typeface="Times" pitchFamily="18" charset="0"/>
                    <a:cs typeface="Times New Roman" pitchFamily="18" charset="0"/>
                  </a:endParaRPr>
                </a:p>
                <a:p>
                  <a:pPr>
                    <a:spcBef>
                      <a:spcPct val="0"/>
                    </a:spcBef>
                    <a:buClrTx/>
                    <a:buFontTx/>
                    <a:buChar char="•"/>
                  </a:pPr>
                  <a:r>
                    <a:rPr lang="de-DE" altLang="en-US" sz="1400">
                      <a:solidFill>
                        <a:schemeClr val="tx1"/>
                      </a:solidFill>
                      <a:cs typeface="Arial" charset="0"/>
                    </a:rPr>
                    <a:t>Skepsis äußern</a:t>
                  </a:r>
                  <a:endParaRPr lang="de-DE" altLang="en-US" sz="1400">
                    <a:solidFill>
                      <a:schemeClr val="tx1"/>
                    </a:solidFill>
                    <a:cs typeface="Times New Roman" pitchFamily="18" charset="0"/>
                  </a:endParaRPr>
                </a:p>
                <a:p>
                  <a:pPr>
                    <a:spcBef>
                      <a:spcPct val="0"/>
                    </a:spcBef>
                    <a:buClrTx/>
                    <a:buFontTx/>
                    <a:buChar char="•"/>
                  </a:pPr>
                  <a:r>
                    <a:rPr lang="de-DE" altLang="en-US" sz="1400">
                      <a:solidFill>
                        <a:schemeClr val="tx1"/>
                      </a:solidFill>
                      <a:cs typeface="Arial" charset="0"/>
                    </a:rPr>
                    <a:t>Bedenken äußern</a:t>
                  </a:r>
                  <a:endParaRPr lang="de-DE" altLang="en-US" sz="1400">
                    <a:solidFill>
                      <a:schemeClr val="tx1"/>
                    </a:solidFill>
                    <a:cs typeface="Times New Roman" pitchFamily="18" charset="0"/>
                  </a:endParaRPr>
                </a:p>
                <a:p>
                  <a:pPr>
                    <a:spcBef>
                      <a:spcPct val="0"/>
                    </a:spcBef>
                    <a:buClrTx/>
                    <a:buFontTx/>
                    <a:buChar char="•"/>
                  </a:pPr>
                  <a:r>
                    <a:rPr lang="de-DE" altLang="en-US" sz="1400">
                      <a:solidFill>
                        <a:schemeClr val="tx1"/>
                      </a:solidFill>
                      <a:cs typeface="Arial" charset="0"/>
                    </a:rPr>
                    <a:t>Streit- und Konfliktkultur</a:t>
                  </a:r>
                  <a:endParaRPr lang="de-DE" altLang="en-US" sz="1400">
                    <a:solidFill>
                      <a:schemeClr val="tx1"/>
                    </a:solidFill>
                    <a:cs typeface="Times New Roman" pitchFamily="18" charset="0"/>
                  </a:endParaRPr>
                </a:p>
                <a:p>
                  <a:pPr>
                    <a:spcBef>
                      <a:spcPct val="0"/>
                    </a:spcBef>
                    <a:buClrTx/>
                    <a:buFontTx/>
                    <a:buChar char="•"/>
                  </a:pPr>
                  <a:r>
                    <a:rPr lang="de-DE" altLang="en-US" sz="1400">
                      <a:solidFill>
                        <a:schemeClr val="tx1"/>
                      </a:solidFill>
                      <a:cs typeface="Arial" charset="0"/>
                    </a:rPr>
                    <a:t>Entscheidungs-vorschläge formulieren</a:t>
                  </a:r>
                  <a:endParaRPr lang="de-DE" altLang="en-US" sz="1400">
                    <a:solidFill>
                      <a:schemeClr val="tx1"/>
                    </a:solidFill>
                    <a:cs typeface="Times New Roman" pitchFamily="18" charset="0"/>
                  </a:endParaRPr>
                </a:p>
                <a:p>
                  <a:pPr>
                    <a:spcBef>
                      <a:spcPct val="0"/>
                    </a:spcBef>
                    <a:buClrTx/>
                    <a:buFontTx/>
                    <a:buChar char="•"/>
                  </a:pPr>
                  <a:r>
                    <a:rPr lang="de-DE" altLang="en-US" sz="1400">
                      <a:solidFill>
                        <a:schemeClr val="tx1"/>
                      </a:solidFill>
                      <a:cs typeface="Arial" charset="0"/>
                    </a:rPr>
                    <a:t>Mitwirkungsmög-lichkeiten</a:t>
                  </a:r>
                  <a:endParaRPr lang="de-DE" altLang="en-US" sz="1400">
                    <a:solidFill>
                      <a:schemeClr val="tx1"/>
                    </a:solidFill>
                    <a:cs typeface="Times New Roman" pitchFamily="18" charset="0"/>
                  </a:endParaRPr>
                </a:p>
                <a:p>
                  <a:pPr>
                    <a:spcBef>
                      <a:spcPct val="0"/>
                    </a:spcBef>
                    <a:buClrTx/>
                    <a:buFontTx/>
                    <a:buChar char="•"/>
                  </a:pPr>
                  <a:endParaRPr lang="de-DE" altLang="en-US" sz="1400">
                    <a:solidFill>
                      <a:schemeClr val="tx1"/>
                    </a:solidFill>
                  </a:endParaRPr>
                </a:p>
              </p:txBody>
            </p:sp>
            <p:sp>
              <p:nvSpPr>
                <p:cNvPr id="41999" name="Rectangle 11"/>
                <p:cNvSpPr>
                  <a:spLocks noChangeArrowheads="1"/>
                </p:cNvSpPr>
                <p:nvPr/>
              </p:nvSpPr>
              <p:spPr bwMode="auto">
                <a:xfrm>
                  <a:off x="0" y="0"/>
                  <a:ext cx="1137" cy="1349"/>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grpSp>
          <p:grpSp>
            <p:nvGrpSpPr>
              <p:cNvPr id="41995" name="Group 12"/>
              <p:cNvGrpSpPr>
                <a:grpSpLocks/>
              </p:cNvGrpSpPr>
              <p:nvPr/>
            </p:nvGrpSpPr>
            <p:grpSpPr bwMode="auto">
              <a:xfrm>
                <a:off x="1137" y="0"/>
                <a:ext cx="1250" cy="1349"/>
                <a:chOff x="1137" y="0"/>
                <a:chExt cx="1250" cy="1349"/>
              </a:xfrm>
            </p:grpSpPr>
            <p:sp>
              <p:nvSpPr>
                <p:cNvPr id="41996" name="Rectangle 13"/>
                <p:cNvSpPr>
                  <a:spLocks noChangeArrowheads="1"/>
                </p:cNvSpPr>
                <p:nvPr/>
              </p:nvSpPr>
              <p:spPr bwMode="auto">
                <a:xfrm>
                  <a:off x="1180" y="0"/>
                  <a:ext cx="1164" cy="1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marL="192088" indent="-192088">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0"/>
                    </a:spcBef>
                    <a:buClrTx/>
                    <a:buFontTx/>
                    <a:buNone/>
                  </a:pPr>
                  <a:r>
                    <a:rPr lang="de-DE" altLang="en-US" sz="1200">
                      <a:solidFill>
                        <a:schemeClr val="tx1"/>
                      </a:solidFill>
                      <a:latin typeface="Times" pitchFamily="18" charset="0"/>
                      <a:cs typeface="Arial" charset="0"/>
                    </a:rPr>
                    <a:t> </a:t>
                  </a:r>
                  <a:endParaRPr lang="de-DE" altLang="en-US" sz="1200">
                    <a:solidFill>
                      <a:schemeClr val="tx1"/>
                    </a:solidFill>
                    <a:latin typeface="Times" pitchFamily="18" charset="0"/>
                    <a:cs typeface="Times New Roman" pitchFamily="18" charset="0"/>
                  </a:endParaRPr>
                </a:p>
                <a:p>
                  <a:pPr>
                    <a:spcBef>
                      <a:spcPct val="0"/>
                    </a:spcBef>
                    <a:buClrTx/>
                    <a:buFontTx/>
                    <a:buChar char="•"/>
                  </a:pPr>
                  <a:r>
                    <a:rPr lang="de-DE" altLang="en-US" sz="1400">
                      <a:solidFill>
                        <a:schemeClr val="tx1"/>
                      </a:solidFill>
                      <a:cs typeface="Arial" charset="0"/>
                    </a:rPr>
                    <a:t>Loyalität </a:t>
                  </a:r>
                  <a:endParaRPr lang="de-DE" altLang="en-US" sz="1400">
                    <a:solidFill>
                      <a:schemeClr val="tx1"/>
                    </a:solidFill>
                    <a:cs typeface="Times New Roman" pitchFamily="18" charset="0"/>
                  </a:endParaRPr>
                </a:p>
                <a:p>
                  <a:pPr>
                    <a:spcBef>
                      <a:spcPct val="0"/>
                    </a:spcBef>
                    <a:buClrTx/>
                    <a:buFontTx/>
                    <a:buChar char="•"/>
                  </a:pPr>
                  <a:r>
                    <a:rPr lang="de-DE" altLang="en-US" sz="1400">
                      <a:solidFill>
                        <a:schemeClr val="tx1"/>
                      </a:solidFill>
                      <a:cs typeface="Arial" charset="0"/>
                    </a:rPr>
                    <a:t>Solidarität bei der Umsetzung</a:t>
                  </a:r>
                  <a:endParaRPr lang="de-DE" altLang="en-US" sz="1400">
                    <a:solidFill>
                      <a:schemeClr val="tx1"/>
                    </a:solidFill>
                    <a:cs typeface="Times New Roman" pitchFamily="18" charset="0"/>
                  </a:endParaRPr>
                </a:p>
                <a:p>
                  <a:pPr algn="ctr">
                    <a:spcBef>
                      <a:spcPct val="0"/>
                    </a:spcBef>
                    <a:buClrTx/>
                    <a:buFontTx/>
                    <a:buNone/>
                  </a:pPr>
                  <a:endParaRPr lang="de-DE" altLang="en-US" sz="1400">
                    <a:solidFill>
                      <a:schemeClr val="tx1"/>
                    </a:solidFill>
                  </a:endParaRPr>
                </a:p>
              </p:txBody>
            </p:sp>
            <p:sp>
              <p:nvSpPr>
                <p:cNvPr id="41997" name="Rectangle 14"/>
                <p:cNvSpPr>
                  <a:spLocks noChangeArrowheads="1"/>
                </p:cNvSpPr>
                <p:nvPr/>
              </p:nvSpPr>
              <p:spPr bwMode="auto">
                <a:xfrm>
                  <a:off x="1137" y="0"/>
                  <a:ext cx="1250" cy="1349"/>
                </a:xfrm>
                <a:prstGeom prst="rect">
                  <a:avLst/>
                </a:prstGeom>
                <a:noFill/>
                <a:ln w="7"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grpSp>
        </p:grpSp>
        <p:sp>
          <p:nvSpPr>
            <p:cNvPr id="41993" name="Rectangle 15"/>
            <p:cNvSpPr>
              <a:spLocks noChangeArrowheads="1"/>
            </p:cNvSpPr>
            <p:nvPr/>
          </p:nvSpPr>
          <p:spPr bwMode="auto">
            <a:xfrm>
              <a:off x="-2" y="-2"/>
              <a:ext cx="2391" cy="1353"/>
            </a:xfrm>
            <a:prstGeom prst="rect">
              <a:avLst/>
            </a:prstGeom>
            <a:noFill/>
            <a:ln w="6350" cap="sq">
              <a:solidFill>
                <a:srgbClr val="A0A0A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grpSp>
      <p:sp>
        <p:nvSpPr>
          <p:cNvPr id="41989" name="Text Box 16"/>
          <p:cNvSpPr txBox="1">
            <a:spLocks noChangeArrowheads="1"/>
          </p:cNvSpPr>
          <p:nvPr/>
        </p:nvSpPr>
        <p:spPr bwMode="auto">
          <a:xfrm>
            <a:off x="467544" y="5229200"/>
            <a:ext cx="23764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en-US" sz="1600" b="1" dirty="0">
                <a:solidFill>
                  <a:schemeClr val="tx1"/>
                </a:solidFill>
              </a:rPr>
              <a:t>Prozesspartizipation</a:t>
            </a:r>
          </a:p>
        </p:txBody>
      </p:sp>
      <p:sp>
        <p:nvSpPr>
          <p:cNvPr id="41990" name="Text Box 17"/>
          <p:cNvSpPr txBox="1">
            <a:spLocks noChangeArrowheads="1"/>
          </p:cNvSpPr>
          <p:nvPr/>
        </p:nvSpPr>
        <p:spPr bwMode="auto">
          <a:xfrm>
            <a:off x="2843213" y="5229200"/>
            <a:ext cx="30241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en-US" sz="1600" b="1" dirty="0">
                <a:solidFill>
                  <a:schemeClr val="tx1"/>
                </a:solidFill>
              </a:rPr>
              <a:t>Entscheidungspartizipation</a:t>
            </a:r>
          </a:p>
        </p:txBody>
      </p:sp>
      <p:sp>
        <p:nvSpPr>
          <p:cNvPr id="41991" name="Text Box 18"/>
          <p:cNvSpPr txBox="1">
            <a:spLocks noChangeArrowheads="1"/>
          </p:cNvSpPr>
          <p:nvPr/>
        </p:nvSpPr>
        <p:spPr bwMode="auto">
          <a:xfrm>
            <a:off x="5724525" y="5229200"/>
            <a:ext cx="3419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en-US" sz="1600" b="1">
                <a:solidFill>
                  <a:schemeClr val="tx1"/>
                </a:solidFill>
              </a:rPr>
              <a:t>Implementierungspartizipation</a:t>
            </a:r>
          </a:p>
        </p:txBody>
      </p:sp>
      <p:sp>
        <p:nvSpPr>
          <p:cNvPr id="19" name="Rectangle 2"/>
          <p:cNvSpPr txBox="1">
            <a:spLocks noChangeArrowheads="1"/>
          </p:cNvSpPr>
          <p:nvPr/>
        </p:nvSpPr>
        <p:spPr bwMode="auto">
          <a:xfrm>
            <a:off x="228600" y="685800"/>
            <a:ext cx="8915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562100" indent="-228600">
              <a:spcBef>
                <a:spcPct val="20000"/>
              </a:spcBef>
              <a:buChar char="-"/>
              <a:defRPr sz="1700">
                <a:solidFill>
                  <a:srgbClr val="010000"/>
                </a:solidFill>
                <a:latin typeface="Arial" charset="0"/>
              </a:defRPr>
            </a:lvl4pPr>
            <a:lvl5pPr marL="1981200" indent="-228600">
              <a:spcBef>
                <a:spcPct val="20000"/>
              </a:spcBef>
              <a:defRPr sz="1700">
                <a:solidFill>
                  <a:srgbClr val="010000"/>
                </a:solidFill>
                <a:latin typeface="Arial" charset="0"/>
              </a:defRPr>
            </a:lvl5pPr>
            <a:lvl6pPr marL="2438400" indent="-228600" eaLnBrk="0" fontAlgn="base" hangingPunct="0">
              <a:spcBef>
                <a:spcPct val="20000"/>
              </a:spcBef>
              <a:spcAft>
                <a:spcPct val="0"/>
              </a:spcAft>
              <a:defRPr sz="1700">
                <a:solidFill>
                  <a:srgbClr val="010000"/>
                </a:solidFill>
                <a:latin typeface="Arial" charset="0"/>
              </a:defRPr>
            </a:lvl6pPr>
            <a:lvl7pPr marL="2895600" indent="-228600" eaLnBrk="0" fontAlgn="base" hangingPunct="0">
              <a:spcBef>
                <a:spcPct val="20000"/>
              </a:spcBef>
              <a:spcAft>
                <a:spcPct val="0"/>
              </a:spcAft>
              <a:defRPr sz="1700">
                <a:solidFill>
                  <a:srgbClr val="010000"/>
                </a:solidFill>
                <a:latin typeface="Arial" charset="0"/>
              </a:defRPr>
            </a:lvl7pPr>
            <a:lvl8pPr marL="3352800" indent="-228600" eaLnBrk="0" fontAlgn="base" hangingPunct="0">
              <a:spcBef>
                <a:spcPct val="20000"/>
              </a:spcBef>
              <a:spcAft>
                <a:spcPct val="0"/>
              </a:spcAft>
              <a:defRPr sz="1700">
                <a:solidFill>
                  <a:srgbClr val="010000"/>
                </a:solidFill>
                <a:latin typeface="Arial" charset="0"/>
              </a:defRPr>
            </a:lvl8pPr>
            <a:lvl9pPr marL="3810000" indent="-228600" eaLnBrk="0" fontAlgn="base" hangingPunct="0">
              <a:spcBef>
                <a:spcPct val="20000"/>
              </a:spcBef>
              <a:spcAft>
                <a:spcPct val="0"/>
              </a:spcAft>
              <a:defRPr sz="1700">
                <a:solidFill>
                  <a:srgbClr val="010000"/>
                </a:solidFill>
                <a:latin typeface="Arial" charset="0"/>
              </a:defRPr>
            </a:lvl9pPr>
          </a:lstStyle>
          <a:p>
            <a:pPr>
              <a:spcBef>
                <a:spcPct val="0"/>
              </a:spcBef>
              <a:buFontTx/>
              <a:buNone/>
            </a:pPr>
            <a:r>
              <a:rPr lang="de-DE" altLang="en-US" sz="2000" b="1" u="sng" dirty="0">
                <a:solidFill>
                  <a:srgbClr val="0083BF"/>
                </a:solidFill>
                <a:latin typeface="+mj-lt"/>
              </a:rPr>
              <a:t>Entscheidungsketten und Partizipation – Plädoyer für eine Partizipationskultur in der Schule</a:t>
            </a:r>
          </a:p>
        </p:txBody>
      </p:sp>
    </p:spTree>
    <p:extLst>
      <p:ext uri="{BB962C8B-B14F-4D97-AF65-F5344CB8AC3E}">
        <p14:creationId xmlns:p14="http://schemas.microsoft.com/office/powerpoint/2010/main" val="35315759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8035" name="Text Box 3"/>
          <p:cNvSpPr txBox="1">
            <a:spLocks noChangeArrowheads="1"/>
          </p:cNvSpPr>
          <p:nvPr/>
        </p:nvSpPr>
        <p:spPr bwMode="auto">
          <a:xfrm>
            <a:off x="152400" y="1268760"/>
            <a:ext cx="8763000" cy="4419600"/>
          </a:xfrm>
          <a:prstGeom prst="rect">
            <a:avLst/>
          </a:prstGeom>
          <a:solidFill>
            <a:srgbClr val="FFFFFF"/>
          </a:solidFill>
          <a:ln w="9525">
            <a:noFill/>
            <a:miter lim="800000"/>
            <a:headEnd/>
            <a:tailEnd/>
          </a:ln>
        </p:spPr>
        <p:txBody>
          <a:bodyPr/>
          <a:lstStyle>
            <a:lvl1pPr marL="566738" indent="-374650">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50000"/>
              </a:spcBef>
              <a:spcAft>
                <a:spcPct val="0"/>
              </a:spcAft>
              <a:defRPr sz="1200">
                <a:solidFill>
                  <a:schemeClr val="tx1"/>
                </a:solidFill>
                <a:latin typeface="Arial" charset="0"/>
              </a:defRPr>
            </a:lvl6pPr>
            <a:lvl7pPr marL="2971800" indent="-228600" eaLnBrk="0" fontAlgn="base" hangingPunct="0">
              <a:spcBef>
                <a:spcPct val="50000"/>
              </a:spcBef>
              <a:spcAft>
                <a:spcPct val="0"/>
              </a:spcAft>
              <a:defRPr sz="1200">
                <a:solidFill>
                  <a:schemeClr val="tx1"/>
                </a:solidFill>
                <a:latin typeface="Arial" charset="0"/>
              </a:defRPr>
            </a:lvl7pPr>
            <a:lvl8pPr marL="3429000" indent="-228600" eaLnBrk="0" fontAlgn="base" hangingPunct="0">
              <a:spcBef>
                <a:spcPct val="50000"/>
              </a:spcBef>
              <a:spcAft>
                <a:spcPct val="0"/>
              </a:spcAft>
              <a:defRPr sz="1200">
                <a:solidFill>
                  <a:schemeClr val="tx1"/>
                </a:solidFill>
                <a:latin typeface="Arial" charset="0"/>
              </a:defRPr>
            </a:lvl8pPr>
            <a:lvl9pPr marL="3886200" indent="-228600" eaLnBrk="0" fontAlgn="base" hangingPunct="0">
              <a:spcBef>
                <a:spcPct val="50000"/>
              </a:spcBef>
              <a:spcAft>
                <a:spcPct val="0"/>
              </a:spcAft>
              <a:defRPr sz="1200">
                <a:solidFill>
                  <a:schemeClr val="tx1"/>
                </a:solidFill>
                <a:latin typeface="Arial" charset="0"/>
              </a:defRPr>
            </a:lvl9pPr>
          </a:lstStyle>
          <a:p>
            <a:pPr algn="just">
              <a:spcBef>
                <a:spcPct val="0"/>
              </a:spcBef>
              <a:spcAft>
                <a:spcPts val="600"/>
              </a:spcAft>
              <a:buFont typeface="Wingdings" pitchFamily="2" charset="2"/>
              <a:buChar char="§"/>
              <a:defRPr/>
            </a:pPr>
            <a:r>
              <a:rPr lang="de-DE" sz="2000" b="1" dirty="0" smtClean="0">
                <a:solidFill>
                  <a:schemeClr val="hlink"/>
                </a:solidFill>
                <a:effectLst>
                  <a:outerShdw blurRad="38100" dist="38100" dir="2700000" algn="tl">
                    <a:srgbClr val="C0C0C0"/>
                  </a:outerShdw>
                </a:effectLst>
              </a:rPr>
              <a:t>Ergebnisfairness</a:t>
            </a:r>
            <a:r>
              <a:rPr lang="de-DE" sz="2000" b="1" dirty="0" smtClean="0"/>
              <a:t> (Input, Output)</a:t>
            </a:r>
          </a:p>
          <a:p>
            <a:pPr algn="just">
              <a:spcBef>
                <a:spcPct val="0"/>
              </a:spcBef>
              <a:spcAft>
                <a:spcPts val="600"/>
              </a:spcAft>
              <a:buFont typeface="Wingdings" pitchFamily="2" charset="2"/>
              <a:buNone/>
              <a:defRPr/>
            </a:pPr>
            <a:r>
              <a:rPr lang="de-DE" dirty="0" smtClean="0"/>
              <a:t>	</a:t>
            </a:r>
            <a:r>
              <a:rPr lang="de-DE" sz="1400" b="1" dirty="0" smtClean="0"/>
              <a:t>(</a:t>
            </a:r>
            <a:r>
              <a:rPr lang="de-DE" sz="1400" b="1" dirty="0" err="1" smtClean="0"/>
              <a:t>Equality</a:t>
            </a:r>
            <a:r>
              <a:rPr lang="de-DE" sz="1400" b="1" dirty="0" smtClean="0"/>
              <a:t>/Gleichheit, Equity/Leistungsprinzip, Need/Bedürfnisprinzip)</a:t>
            </a:r>
            <a:endParaRPr lang="de-DE" sz="2400" b="1" dirty="0" smtClean="0"/>
          </a:p>
          <a:p>
            <a:pPr algn="just">
              <a:spcBef>
                <a:spcPct val="0"/>
              </a:spcBef>
              <a:spcAft>
                <a:spcPts val="600"/>
              </a:spcAft>
              <a:buFont typeface="Wingdings" pitchFamily="2" charset="2"/>
              <a:buChar char="§"/>
              <a:defRPr/>
            </a:pPr>
            <a:r>
              <a:rPr lang="de-DE" sz="2000" b="1" dirty="0" smtClean="0">
                <a:solidFill>
                  <a:schemeClr val="hlink"/>
                </a:solidFill>
                <a:effectLst>
                  <a:outerShdw blurRad="38100" dist="38100" dir="2700000" algn="tl">
                    <a:srgbClr val="C0C0C0"/>
                  </a:outerShdw>
                </a:effectLst>
              </a:rPr>
              <a:t>Prozedurale Fairness, Verfahrensfairness</a:t>
            </a:r>
            <a:r>
              <a:rPr lang="de-DE" sz="2000" b="1" dirty="0" smtClean="0"/>
              <a:t> (+ </a:t>
            </a:r>
            <a:r>
              <a:rPr lang="de-DE" sz="2000" b="1" dirty="0" err="1" smtClean="0"/>
              <a:t>voice</a:t>
            </a:r>
            <a:r>
              <a:rPr lang="de-DE" sz="2000" b="1" dirty="0" smtClean="0"/>
              <a:t>)</a:t>
            </a:r>
          </a:p>
          <a:p>
            <a:pPr algn="just">
              <a:spcBef>
                <a:spcPct val="0"/>
              </a:spcBef>
              <a:spcAft>
                <a:spcPts val="600"/>
              </a:spcAft>
              <a:buFont typeface="Wingdings" pitchFamily="2" charset="2"/>
              <a:buChar char="§"/>
              <a:defRPr/>
            </a:pPr>
            <a:endParaRPr lang="de-DE" sz="2000" b="1" dirty="0" smtClean="0"/>
          </a:p>
          <a:p>
            <a:pPr algn="just">
              <a:spcBef>
                <a:spcPct val="0"/>
              </a:spcBef>
              <a:spcAft>
                <a:spcPts val="600"/>
              </a:spcAft>
              <a:buFont typeface="Wingdings" pitchFamily="2" charset="2"/>
              <a:buChar char="§"/>
              <a:defRPr/>
            </a:pPr>
            <a:r>
              <a:rPr lang="de-DE" sz="2000" b="1" dirty="0" err="1" smtClean="0">
                <a:solidFill>
                  <a:schemeClr val="hlink"/>
                </a:solidFill>
                <a:effectLst>
                  <a:outerShdw blurRad="38100" dist="38100" dir="2700000" algn="tl">
                    <a:srgbClr val="C0C0C0"/>
                  </a:outerShdw>
                </a:effectLst>
              </a:rPr>
              <a:t>Informationale</a:t>
            </a:r>
            <a:r>
              <a:rPr lang="de-DE" sz="2000" b="1" dirty="0" smtClean="0">
                <a:solidFill>
                  <a:schemeClr val="hlink"/>
                </a:solidFill>
                <a:effectLst>
                  <a:outerShdw blurRad="38100" dist="38100" dir="2700000" algn="tl">
                    <a:srgbClr val="C0C0C0"/>
                  </a:outerShdw>
                </a:effectLst>
              </a:rPr>
              <a:t> Fairness</a:t>
            </a:r>
            <a:r>
              <a:rPr lang="de-DE" sz="2000" b="1" dirty="0" smtClean="0"/>
              <a:t> </a:t>
            </a:r>
            <a:r>
              <a:rPr lang="de-DE" sz="1600" b="1" dirty="0" smtClean="0"/>
              <a:t>(zeitliches und inhaltliches Drehbuch,</a:t>
            </a:r>
            <a:r>
              <a:rPr lang="de-DE" sz="2000" b="1" dirty="0" smtClean="0"/>
              <a:t> </a:t>
            </a:r>
          </a:p>
          <a:p>
            <a:pPr algn="just">
              <a:spcBef>
                <a:spcPct val="0"/>
              </a:spcBef>
              <a:spcAft>
                <a:spcPts val="600"/>
              </a:spcAft>
              <a:defRPr/>
            </a:pPr>
            <a:r>
              <a:rPr lang="de-DE" sz="2000" b="1" dirty="0" smtClean="0"/>
              <a:t>	</a:t>
            </a:r>
            <a:r>
              <a:rPr lang="de-DE" sz="1600" b="1" dirty="0" smtClean="0"/>
              <a:t>ehrlich, rechtzeitig, umfassend - </a:t>
            </a:r>
            <a:r>
              <a:rPr lang="de-DE" sz="1600" b="1" dirty="0" err="1" smtClean="0"/>
              <a:t>bad</a:t>
            </a:r>
            <a:r>
              <a:rPr lang="de-DE" sz="1600" b="1" dirty="0" smtClean="0"/>
              <a:t> </a:t>
            </a:r>
            <a:r>
              <a:rPr lang="de-DE" sz="1600" b="1" dirty="0" err="1" smtClean="0"/>
              <a:t>news</a:t>
            </a:r>
            <a:r>
              <a:rPr lang="de-DE" sz="1600" b="1" dirty="0" smtClean="0"/>
              <a:t> genau so wie </a:t>
            </a:r>
            <a:r>
              <a:rPr lang="de-DE" sz="1600" b="1" dirty="0" err="1" smtClean="0"/>
              <a:t>good</a:t>
            </a:r>
            <a:r>
              <a:rPr lang="de-DE" sz="1600" b="1" dirty="0" smtClean="0"/>
              <a:t> </a:t>
            </a:r>
            <a:r>
              <a:rPr lang="de-DE" sz="1600" b="1" dirty="0" err="1" smtClean="0"/>
              <a:t>news</a:t>
            </a:r>
            <a:r>
              <a:rPr lang="de-DE" sz="1600" b="1" dirty="0" smtClean="0"/>
              <a:t>)</a:t>
            </a:r>
          </a:p>
          <a:p>
            <a:pPr algn="just">
              <a:spcBef>
                <a:spcPct val="0"/>
              </a:spcBef>
              <a:spcAft>
                <a:spcPts val="600"/>
              </a:spcAft>
              <a:defRPr/>
            </a:pPr>
            <a:endParaRPr lang="de-DE" sz="1600" b="1" dirty="0" smtClean="0"/>
          </a:p>
          <a:p>
            <a:pPr algn="just">
              <a:spcBef>
                <a:spcPct val="0"/>
              </a:spcBef>
              <a:spcAft>
                <a:spcPts val="600"/>
              </a:spcAft>
              <a:buFontTx/>
              <a:buChar char="•"/>
              <a:defRPr/>
            </a:pPr>
            <a:r>
              <a:rPr lang="de-DE" sz="2000" b="1" dirty="0" smtClean="0">
                <a:solidFill>
                  <a:schemeClr val="hlink"/>
                </a:solidFill>
                <a:effectLst>
                  <a:outerShdw blurRad="38100" dist="38100" dir="2700000" algn="tl">
                    <a:srgbClr val="C0C0C0"/>
                  </a:outerShdw>
                </a:effectLst>
              </a:rPr>
              <a:t>Interaktionale Fairness</a:t>
            </a:r>
          </a:p>
          <a:p>
            <a:pPr algn="just">
              <a:spcBef>
                <a:spcPct val="0"/>
              </a:spcBef>
              <a:spcAft>
                <a:spcPts val="600"/>
              </a:spcAft>
              <a:defRPr/>
            </a:pPr>
            <a:r>
              <a:rPr lang="de-DE" sz="2000" b="1" dirty="0" smtClean="0"/>
              <a:t>	</a:t>
            </a:r>
            <a:r>
              <a:rPr lang="de-DE" sz="1600" b="1" dirty="0" smtClean="0"/>
              <a:t>(Wertschätzung und Respekt auf gleicher Augenhöhe) </a:t>
            </a:r>
          </a:p>
          <a:p>
            <a:pPr>
              <a:spcBef>
                <a:spcPct val="0"/>
              </a:spcBef>
              <a:spcAft>
                <a:spcPts val="600"/>
              </a:spcAft>
              <a:defRPr/>
            </a:pPr>
            <a:endParaRPr lang="de-DE" sz="1600" b="1" dirty="0" smtClean="0"/>
          </a:p>
          <a:p>
            <a:pPr>
              <a:spcBef>
                <a:spcPct val="0"/>
              </a:spcBef>
              <a:spcAft>
                <a:spcPts val="600"/>
              </a:spcAft>
              <a:buFont typeface="Wingdings" pitchFamily="2" charset="2"/>
              <a:buNone/>
              <a:defRPr/>
            </a:pPr>
            <a:r>
              <a:rPr lang="de-DE" sz="2000" b="1" i="1" dirty="0" smtClean="0">
                <a:solidFill>
                  <a:srgbClr val="CC3399"/>
                </a:solidFill>
              </a:rPr>
              <a:t>Fairness erhöht Identifikation, intrinsische Motivation, </a:t>
            </a:r>
            <a:r>
              <a:rPr lang="de-DE" sz="2000" b="1" i="1" u="sng" dirty="0" smtClean="0">
                <a:solidFill>
                  <a:srgbClr val="CC3399"/>
                </a:solidFill>
              </a:rPr>
              <a:t>Vertrauen</a:t>
            </a:r>
            <a:r>
              <a:rPr lang="de-DE" sz="2000" b="1" i="1" dirty="0" smtClean="0">
                <a:solidFill>
                  <a:srgbClr val="CC3399"/>
                </a:solidFill>
              </a:rPr>
              <a:t>, </a:t>
            </a:r>
            <a:r>
              <a:rPr lang="de-DE" sz="2000" b="1" i="1" dirty="0" err="1" smtClean="0">
                <a:solidFill>
                  <a:srgbClr val="CC3399"/>
                </a:solidFill>
              </a:rPr>
              <a:t>Commitment</a:t>
            </a:r>
            <a:r>
              <a:rPr lang="de-DE" sz="2000" b="1" i="1" dirty="0" smtClean="0">
                <a:solidFill>
                  <a:srgbClr val="CC3399"/>
                </a:solidFill>
              </a:rPr>
              <a:t> – Persistenz, Kreativität, Innovation. </a:t>
            </a:r>
          </a:p>
          <a:p>
            <a:pPr>
              <a:spcBef>
                <a:spcPct val="0"/>
              </a:spcBef>
              <a:defRPr/>
            </a:pPr>
            <a:endParaRPr lang="de-DE" sz="2000" i="1" dirty="0" smtClean="0">
              <a:solidFill>
                <a:srgbClr val="CC3399"/>
              </a:solidFill>
            </a:endParaRPr>
          </a:p>
        </p:txBody>
      </p:sp>
      <p:sp>
        <p:nvSpPr>
          <p:cNvPr id="47108" name="Text Box 4"/>
          <p:cNvSpPr txBox="1">
            <a:spLocks noChangeArrowheads="1"/>
          </p:cNvSpPr>
          <p:nvPr/>
        </p:nvSpPr>
        <p:spPr bwMode="auto">
          <a:xfrm>
            <a:off x="4876800" y="1268760"/>
            <a:ext cx="914400" cy="349250"/>
          </a:xfrm>
          <a:prstGeom prst="rect">
            <a:avLst/>
          </a:prstGeom>
          <a:solidFill>
            <a:srgbClr val="FFFF99"/>
          </a:solidFill>
          <a:ln w="12700" cap="sq">
            <a:solidFill>
              <a:srgbClr val="0000FF"/>
            </a:solidFill>
            <a:miter lim="800000"/>
            <a:headEnd type="none" w="sm" len="sm"/>
            <a:tailEnd type="none" w="sm" len="sm"/>
          </a:ln>
        </p:spPr>
        <p:txBody>
          <a:bodyP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en-US" sz="1600" b="1" u="sng">
                <a:solidFill>
                  <a:schemeClr val="tx1"/>
                </a:solidFill>
              </a:rPr>
              <a:t>Was?</a:t>
            </a:r>
          </a:p>
        </p:txBody>
      </p:sp>
      <p:sp>
        <p:nvSpPr>
          <p:cNvPr id="47109" name="Text Box 5"/>
          <p:cNvSpPr txBox="1">
            <a:spLocks noChangeArrowheads="1"/>
          </p:cNvSpPr>
          <p:nvPr/>
        </p:nvSpPr>
        <p:spPr bwMode="auto">
          <a:xfrm>
            <a:off x="7086600" y="1916832"/>
            <a:ext cx="838200" cy="349250"/>
          </a:xfrm>
          <a:prstGeom prst="rect">
            <a:avLst/>
          </a:prstGeom>
          <a:solidFill>
            <a:srgbClr val="FFFF99"/>
          </a:solidFill>
          <a:ln w="12700" cap="sq">
            <a:solidFill>
              <a:srgbClr val="0000FF"/>
            </a:solidFill>
            <a:miter lim="800000"/>
            <a:headEnd type="none" w="sm" len="sm"/>
            <a:tailEnd type="none" w="sm" len="sm"/>
          </a:ln>
        </p:spPr>
        <p:txBody>
          <a:bodyP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en-US" sz="1600" b="1" u="sng">
                <a:solidFill>
                  <a:schemeClr val="tx1"/>
                </a:solidFill>
              </a:rPr>
              <a:t>Wie?</a:t>
            </a:r>
          </a:p>
        </p:txBody>
      </p:sp>
      <p:sp>
        <p:nvSpPr>
          <p:cNvPr id="6" name="Rectangle 2"/>
          <p:cNvSpPr txBox="1">
            <a:spLocks noChangeArrowheads="1"/>
          </p:cNvSpPr>
          <p:nvPr/>
        </p:nvSpPr>
        <p:spPr bwMode="auto">
          <a:xfrm>
            <a:off x="228600" y="6858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562100" indent="-228600">
              <a:spcBef>
                <a:spcPct val="20000"/>
              </a:spcBef>
              <a:buChar char="-"/>
              <a:defRPr sz="1700">
                <a:solidFill>
                  <a:srgbClr val="010000"/>
                </a:solidFill>
                <a:latin typeface="Arial" charset="0"/>
              </a:defRPr>
            </a:lvl4pPr>
            <a:lvl5pPr marL="1981200" indent="-228600">
              <a:spcBef>
                <a:spcPct val="20000"/>
              </a:spcBef>
              <a:defRPr sz="1700">
                <a:solidFill>
                  <a:srgbClr val="010000"/>
                </a:solidFill>
                <a:latin typeface="Arial" charset="0"/>
              </a:defRPr>
            </a:lvl5pPr>
            <a:lvl6pPr marL="2438400" indent="-228600" eaLnBrk="0" fontAlgn="base" hangingPunct="0">
              <a:spcBef>
                <a:spcPct val="20000"/>
              </a:spcBef>
              <a:spcAft>
                <a:spcPct val="0"/>
              </a:spcAft>
              <a:defRPr sz="1700">
                <a:solidFill>
                  <a:srgbClr val="010000"/>
                </a:solidFill>
                <a:latin typeface="Arial" charset="0"/>
              </a:defRPr>
            </a:lvl6pPr>
            <a:lvl7pPr marL="2895600" indent="-228600" eaLnBrk="0" fontAlgn="base" hangingPunct="0">
              <a:spcBef>
                <a:spcPct val="20000"/>
              </a:spcBef>
              <a:spcAft>
                <a:spcPct val="0"/>
              </a:spcAft>
              <a:defRPr sz="1700">
                <a:solidFill>
                  <a:srgbClr val="010000"/>
                </a:solidFill>
                <a:latin typeface="Arial" charset="0"/>
              </a:defRPr>
            </a:lvl7pPr>
            <a:lvl8pPr marL="3352800" indent="-228600" eaLnBrk="0" fontAlgn="base" hangingPunct="0">
              <a:spcBef>
                <a:spcPct val="20000"/>
              </a:spcBef>
              <a:spcAft>
                <a:spcPct val="0"/>
              </a:spcAft>
              <a:defRPr sz="1700">
                <a:solidFill>
                  <a:srgbClr val="010000"/>
                </a:solidFill>
                <a:latin typeface="Arial" charset="0"/>
              </a:defRPr>
            </a:lvl8pPr>
            <a:lvl9pPr marL="3810000" indent="-228600" eaLnBrk="0" fontAlgn="base" hangingPunct="0">
              <a:spcBef>
                <a:spcPct val="20000"/>
              </a:spcBef>
              <a:spcAft>
                <a:spcPct val="0"/>
              </a:spcAft>
              <a:defRPr sz="1700">
                <a:solidFill>
                  <a:srgbClr val="010000"/>
                </a:solidFill>
                <a:latin typeface="Arial" charset="0"/>
              </a:defRPr>
            </a:lvl9pPr>
          </a:lstStyle>
          <a:p>
            <a:pPr>
              <a:spcBef>
                <a:spcPct val="0"/>
              </a:spcBef>
              <a:buFontTx/>
              <a:buNone/>
            </a:pPr>
            <a:r>
              <a:rPr lang="de-DE" altLang="en-US" sz="2000" b="1" u="sng" dirty="0" smtClean="0">
                <a:solidFill>
                  <a:srgbClr val="0083BF"/>
                </a:solidFill>
                <a:latin typeface="+mj-lt"/>
              </a:rPr>
              <a:t>Fairness</a:t>
            </a:r>
            <a:endParaRPr lang="de-DE" altLang="en-US" sz="2000" b="1" u="sng" dirty="0">
              <a:solidFill>
                <a:srgbClr val="0083BF"/>
              </a:solidFill>
              <a:latin typeface="+mj-lt"/>
            </a:endParaRPr>
          </a:p>
        </p:txBody>
      </p:sp>
    </p:spTree>
    <p:extLst>
      <p:ext uri="{BB962C8B-B14F-4D97-AF65-F5344CB8AC3E}">
        <p14:creationId xmlns:p14="http://schemas.microsoft.com/office/powerpoint/2010/main" val="12836947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bwMode="auto">
          <a:xfrm>
            <a:off x="1042988" y="1844675"/>
            <a:ext cx="6121400" cy="15128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altLang="en-US" u="sng" smtClean="0"/>
              <a:t>Team</a:t>
            </a:r>
            <a:br>
              <a:rPr lang="de-DE" altLang="en-US" u="sng" smtClean="0"/>
            </a:br>
            <a:r>
              <a:rPr lang="de-DE" altLang="en-US" u="sng" smtClean="0"/>
              <a:t>Zusammenarbeit und Führung</a:t>
            </a:r>
          </a:p>
        </p:txBody>
      </p:sp>
    </p:spTree>
    <p:extLst>
      <p:ext uri="{BB962C8B-B14F-4D97-AF65-F5344CB8AC3E}">
        <p14:creationId xmlns:p14="http://schemas.microsoft.com/office/powerpoint/2010/main" val="3249677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ext Box 3"/>
          <p:cNvSpPr txBox="1">
            <a:spLocks noChangeArrowheads="1"/>
          </p:cNvSpPr>
          <p:nvPr/>
        </p:nvSpPr>
        <p:spPr bwMode="auto">
          <a:xfrm>
            <a:off x="1219200" y="1981200"/>
            <a:ext cx="3352800" cy="110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0"/>
              </a:spcBef>
              <a:buClrTx/>
              <a:buFont typeface="Times New Roman" pitchFamily="18" charset="0"/>
              <a:buAutoNum type="alphaLcParenR"/>
            </a:pPr>
            <a:r>
              <a:rPr lang="de-DE" altLang="de-DE" sz="1600">
                <a:solidFill>
                  <a:schemeClr val="tx1"/>
                </a:solidFill>
              </a:rPr>
              <a:t>Leistungsspielregeln</a:t>
            </a:r>
          </a:p>
          <a:p>
            <a:pPr>
              <a:spcBef>
                <a:spcPct val="0"/>
              </a:spcBef>
              <a:buClrTx/>
              <a:buFont typeface="Times New Roman" pitchFamily="18" charset="0"/>
              <a:buAutoNum type="alphaLcParenR"/>
            </a:pPr>
            <a:r>
              <a:rPr lang="de-DE" altLang="de-DE" sz="1600">
                <a:solidFill>
                  <a:schemeClr val="tx1"/>
                </a:solidFill>
              </a:rPr>
              <a:t>Verhaltensspielregeln (Fairplay Spielregeln )</a:t>
            </a:r>
          </a:p>
          <a:p>
            <a:pPr>
              <a:spcBef>
                <a:spcPct val="50000"/>
              </a:spcBef>
              <a:buClrTx/>
              <a:buFontTx/>
              <a:buNone/>
            </a:pPr>
            <a:endParaRPr lang="de-DE" altLang="de-DE" sz="1200">
              <a:solidFill>
                <a:schemeClr val="tx1"/>
              </a:solidFill>
            </a:endParaRPr>
          </a:p>
        </p:txBody>
      </p:sp>
      <p:grpSp>
        <p:nvGrpSpPr>
          <p:cNvPr id="58372" name="Group 4"/>
          <p:cNvGrpSpPr>
            <a:grpSpLocks/>
          </p:cNvGrpSpPr>
          <p:nvPr/>
        </p:nvGrpSpPr>
        <p:grpSpPr bwMode="auto">
          <a:xfrm>
            <a:off x="914400" y="3276600"/>
            <a:ext cx="7162800" cy="1689100"/>
            <a:chOff x="2498" y="4478"/>
            <a:chExt cx="10170" cy="1940"/>
          </a:xfrm>
        </p:grpSpPr>
        <p:pic>
          <p:nvPicPr>
            <p:cNvPr id="583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8" y="4658"/>
              <a:ext cx="3090" cy="1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18" y="4658"/>
              <a:ext cx="2250" cy="1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5" name="Picture 7" descr="PH02994J"/>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18" y="4478"/>
              <a:ext cx="2880" cy="1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Rectangle 2"/>
          <p:cNvSpPr txBox="1">
            <a:spLocks noChangeArrowheads="1"/>
          </p:cNvSpPr>
          <p:nvPr/>
        </p:nvSpPr>
        <p:spPr bwMode="auto">
          <a:xfrm>
            <a:off x="228600" y="6858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562100" indent="-228600">
              <a:spcBef>
                <a:spcPct val="20000"/>
              </a:spcBef>
              <a:buChar char="-"/>
              <a:defRPr sz="1700">
                <a:solidFill>
                  <a:srgbClr val="010000"/>
                </a:solidFill>
                <a:latin typeface="Arial" charset="0"/>
              </a:defRPr>
            </a:lvl4pPr>
            <a:lvl5pPr marL="1981200" indent="-228600">
              <a:spcBef>
                <a:spcPct val="20000"/>
              </a:spcBef>
              <a:defRPr sz="1700">
                <a:solidFill>
                  <a:srgbClr val="010000"/>
                </a:solidFill>
                <a:latin typeface="Arial" charset="0"/>
              </a:defRPr>
            </a:lvl5pPr>
            <a:lvl6pPr marL="2438400" indent="-228600" eaLnBrk="0" fontAlgn="base" hangingPunct="0">
              <a:spcBef>
                <a:spcPct val="20000"/>
              </a:spcBef>
              <a:spcAft>
                <a:spcPct val="0"/>
              </a:spcAft>
              <a:defRPr sz="1700">
                <a:solidFill>
                  <a:srgbClr val="010000"/>
                </a:solidFill>
                <a:latin typeface="Arial" charset="0"/>
              </a:defRPr>
            </a:lvl6pPr>
            <a:lvl7pPr marL="2895600" indent="-228600" eaLnBrk="0" fontAlgn="base" hangingPunct="0">
              <a:spcBef>
                <a:spcPct val="20000"/>
              </a:spcBef>
              <a:spcAft>
                <a:spcPct val="0"/>
              </a:spcAft>
              <a:defRPr sz="1700">
                <a:solidFill>
                  <a:srgbClr val="010000"/>
                </a:solidFill>
                <a:latin typeface="Arial" charset="0"/>
              </a:defRPr>
            </a:lvl7pPr>
            <a:lvl8pPr marL="3352800" indent="-228600" eaLnBrk="0" fontAlgn="base" hangingPunct="0">
              <a:spcBef>
                <a:spcPct val="20000"/>
              </a:spcBef>
              <a:spcAft>
                <a:spcPct val="0"/>
              </a:spcAft>
              <a:defRPr sz="1700">
                <a:solidFill>
                  <a:srgbClr val="010000"/>
                </a:solidFill>
                <a:latin typeface="Arial" charset="0"/>
              </a:defRPr>
            </a:lvl8pPr>
            <a:lvl9pPr marL="3810000" indent="-228600" eaLnBrk="0" fontAlgn="base" hangingPunct="0">
              <a:spcBef>
                <a:spcPct val="20000"/>
              </a:spcBef>
              <a:spcAft>
                <a:spcPct val="0"/>
              </a:spcAft>
              <a:defRPr sz="1700">
                <a:solidFill>
                  <a:srgbClr val="010000"/>
                </a:solidFill>
                <a:latin typeface="Arial" charset="0"/>
              </a:defRPr>
            </a:lvl9pPr>
          </a:lstStyle>
          <a:p>
            <a:pPr>
              <a:spcBef>
                <a:spcPct val="0"/>
              </a:spcBef>
              <a:buFontTx/>
              <a:buNone/>
            </a:pPr>
            <a:r>
              <a:rPr lang="de-DE" altLang="en-US" sz="2000" b="1" u="sng" dirty="0">
                <a:solidFill>
                  <a:srgbClr val="0083BF"/>
                </a:solidFill>
                <a:latin typeface="+mj-lt"/>
              </a:rPr>
              <a:t>Die Formulierung von Spielregeln </a:t>
            </a:r>
            <a:br>
              <a:rPr lang="de-DE" altLang="en-US" sz="2000" b="1" u="sng" dirty="0">
                <a:solidFill>
                  <a:srgbClr val="0083BF"/>
                </a:solidFill>
                <a:latin typeface="+mj-lt"/>
              </a:rPr>
            </a:br>
            <a:r>
              <a:rPr lang="de-DE" altLang="en-US" sz="2000" b="1" u="sng" dirty="0">
                <a:solidFill>
                  <a:srgbClr val="0083BF"/>
                </a:solidFill>
                <a:latin typeface="+mj-lt"/>
              </a:rPr>
              <a:t/>
            </a:r>
            <a:br>
              <a:rPr lang="de-DE" altLang="en-US" sz="2000" b="1" u="sng" dirty="0">
                <a:solidFill>
                  <a:srgbClr val="0083BF"/>
                </a:solidFill>
                <a:latin typeface="+mj-lt"/>
              </a:rPr>
            </a:br>
            <a:endParaRPr lang="de-DE" altLang="en-US" sz="2000" b="1" u="sng" dirty="0">
              <a:solidFill>
                <a:srgbClr val="0083BF"/>
              </a:solidFill>
              <a:latin typeface="+mj-lt"/>
            </a:endParaRPr>
          </a:p>
        </p:txBody>
      </p:sp>
    </p:spTree>
    <p:extLst>
      <p:ext uri="{BB962C8B-B14F-4D97-AF65-F5344CB8AC3E}">
        <p14:creationId xmlns:p14="http://schemas.microsoft.com/office/powerpoint/2010/main" val="8299348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bwMode="auto">
          <a:xfrm>
            <a:off x="304800" y="692150"/>
            <a:ext cx="7772400" cy="51593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altLang="en-US" sz="2000" u="sng" dirty="0" smtClean="0"/>
              <a:t>Werte – Spielregeln des Umgangs</a:t>
            </a:r>
          </a:p>
        </p:txBody>
      </p:sp>
      <p:sp>
        <p:nvSpPr>
          <p:cNvPr id="59395" name="Text Box 3"/>
          <p:cNvSpPr txBox="1">
            <a:spLocks noChangeArrowheads="1"/>
          </p:cNvSpPr>
          <p:nvPr/>
        </p:nvSpPr>
        <p:spPr bwMode="auto">
          <a:xfrm>
            <a:off x="304800" y="1233264"/>
            <a:ext cx="8534400" cy="4572000"/>
          </a:xfrm>
          <a:prstGeom prst="rect">
            <a:avLst/>
          </a:prstGeom>
          <a:solidFill>
            <a:srgbClr val="FFFFFF"/>
          </a:solidFill>
          <a:ln w="9525">
            <a:noFill/>
            <a:miter lim="800000"/>
            <a:headEnd/>
            <a:tailEnd/>
          </a:ln>
        </p:spPr>
        <p:txBody>
          <a:bodyPr/>
          <a:lstStyle>
            <a:lvl1pPr marL="290513" indent="-290513">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0"/>
              </a:spcBef>
              <a:buClrTx/>
              <a:buFontTx/>
              <a:buNone/>
            </a:pPr>
            <a:endParaRPr lang="de-DE" altLang="en-US" sz="1400" b="1" dirty="0">
              <a:solidFill>
                <a:schemeClr val="tx1"/>
              </a:solidFill>
            </a:endParaRPr>
          </a:p>
          <a:p>
            <a:pPr>
              <a:spcBef>
                <a:spcPct val="0"/>
              </a:spcBef>
              <a:spcAft>
                <a:spcPct val="30000"/>
              </a:spcAft>
              <a:buClrTx/>
              <a:buFontTx/>
              <a:buChar char="•"/>
            </a:pPr>
            <a:r>
              <a:rPr lang="de-DE" altLang="en-US" sz="1600" b="1" dirty="0">
                <a:solidFill>
                  <a:schemeClr val="tx1"/>
                </a:solidFill>
              </a:rPr>
              <a:t>Offenheit gilt als Prinzip (open-</a:t>
            </a:r>
            <a:r>
              <a:rPr lang="de-DE" altLang="en-US" sz="1600" b="1" dirty="0" err="1">
                <a:solidFill>
                  <a:schemeClr val="tx1"/>
                </a:solidFill>
              </a:rPr>
              <a:t>mindedness</a:t>
            </a:r>
            <a:r>
              <a:rPr lang="de-DE" altLang="en-US" sz="1600" b="1" dirty="0">
                <a:solidFill>
                  <a:schemeClr val="tx1"/>
                </a:solidFill>
              </a:rPr>
              <a:t>, open </a:t>
            </a:r>
            <a:r>
              <a:rPr lang="de-DE" altLang="en-US" sz="1600" b="1" dirty="0" err="1">
                <a:solidFill>
                  <a:schemeClr val="tx1"/>
                </a:solidFill>
              </a:rPr>
              <a:t>door</a:t>
            </a:r>
            <a:r>
              <a:rPr lang="de-DE" altLang="en-US" sz="1600" b="1" dirty="0">
                <a:solidFill>
                  <a:schemeClr val="tx1"/>
                </a:solidFill>
              </a:rPr>
              <a:t>) </a:t>
            </a:r>
            <a:r>
              <a:rPr lang="de-DE" altLang="en-US" sz="1600" dirty="0">
                <a:solidFill>
                  <a:schemeClr val="tx1"/>
                </a:solidFill>
              </a:rPr>
              <a:t>statt </a:t>
            </a:r>
            <a:r>
              <a:rPr lang="de-DE" altLang="en-US" sz="1600" dirty="0" err="1">
                <a:solidFill>
                  <a:schemeClr val="tx1"/>
                </a:solidFill>
              </a:rPr>
              <a:t>closed-mindedness</a:t>
            </a:r>
            <a:endParaRPr lang="de-DE" altLang="en-US" sz="1600" b="1" dirty="0">
              <a:solidFill>
                <a:schemeClr val="tx1"/>
              </a:solidFill>
            </a:endParaRPr>
          </a:p>
          <a:p>
            <a:pPr>
              <a:spcBef>
                <a:spcPct val="0"/>
              </a:spcBef>
              <a:spcAft>
                <a:spcPct val="30000"/>
              </a:spcAft>
              <a:buClrTx/>
              <a:buFontTx/>
              <a:buChar char="•"/>
            </a:pPr>
            <a:r>
              <a:rPr lang="de-DE" altLang="en-US" sz="1600" b="1" dirty="0">
                <a:solidFill>
                  <a:schemeClr val="tx1"/>
                </a:solidFill>
              </a:rPr>
              <a:t>Austausch von Information und Wissen (hierarchiefreie Kommunikation)</a:t>
            </a:r>
            <a:r>
              <a:rPr lang="de-DE" altLang="en-US" sz="1600" dirty="0">
                <a:solidFill>
                  <a:schemeClr val="tx1"/>
                </a:solidFill>
              </a:rPr>
              <a:t> statt Wissen ist Macht. </a:t>
            </a:r>
          </a:p>
          <a:p>
            <a:pPr>
              <a:spcBef>
                <a:spcPct val="0"/>
              </a:spcBef>
              <a:spcAft>
                <a:spcPct val="30000"/>
              </a:spcAft>
              <a:buClrTx/>
              <a:buFontTx/>
              <a:buChar char="•"/>
            </a:pPr>
            <a:r>
              <a:rPr lang="de-DE" altLang="en-US" sz="1600" b="1" dirty="0">
                <a:solidFill>
                  <a:schemeClr val="tx1"/>
                </a:solidFill>
              </a:rPr>
              <a:t>Feedbackkultur: Wir leben eine Lob- und Anerkennungskultur. Wir leben eine konstruktive Streit- und Konfliktkultur. </a:t>
            </a:r>
            <a:r>
              <a:rPr lang="de-DE" altLang="en-US" sz="1600" dirty="0">
                <a:solidFill>
                  <a:schemeClr val="tx1"/>
                </a:solidFill>
              </a:rPr>
              <a:t>Dies bedeutet: Feedback geben. Feedback holen, direkt und spontan. Fragen können, zuhören können. </a:t>
            </a:r>
          </a:p>
          <a:p>
            <a:pPr>
              <a:spcBef>
                <a:spcPct val="0"/>
              </a:spcBef>
              <a:spcAft>
                <a:spcPct val="30000"/>
              </a:spcAft>
              <a:buClrTx/>
              <a:buFontTx/>
              <a:buChar char="•"/>
            </a:pPr>
            <a:r>
              <a:rPr lang="de-DE" altLang="en-US" sz="1600" b="1" dirty="0">
                <a:solidFill>
                  <a:schemeClr val="tx1"/>
                </a:solidFill>
              </a:rPr>
              <a:t>Wir leben eine Problemlösekultur</a:t>
            </a:r>
            <a:r>
              <a:rPr lang="de-DE" altLang="en-US" sz="1600" dirty="0">
                <a:solidFill>
                  <a:schemeClr val="tx1"/>
                </a:solidFill>
              </a:rPr>
              <a:t>: Probleme verbinden wir mit zwei bis drei Lösungen. (</a:t>
            </a:r>
            <a:r>
              <a:rPr lang="de-DE" altLang="en-US" sz="1600" b="1" dirty="0">
                <a:solidFill>
                  <a:schemeClr val="tx1"/>
                </a:solidFill>
              </a:rPr>
              <a:t>Positives Denken wird vorangebracht</a:t>
            </a:r>
            <a:r>
              <a:rPr lang="de-DE" altLang="en-US" sz="1600" dirty="0">
                <a:solidFill>
                  <a:schemeClr val="tx1"/>
                </a:solidFill>
              </a:rPr>
              <a:t>. Wir denken in Kategorien von veränderbaren Welten. Wir denken in Möglichkeiten, Stärken und Chancen. </a:t>
            </a:r>
          </a:p>
          <a:p>
            <a:pPr>
              <a:spcBef>
                <a:spcPct val="0"/>
              </a:spcBef>
              <a:spcAft>
                <a:spcPct val="30000"/>
              </a:spcAft>
              <a:buClrTx/>
              <a:buFontTx/>
              <a:buChar char="•"/>
            </a:pPr>
            <a:r>
              <a:rPr lang="de-DE" altLang="en-US" sz="1600" b="1" dirty="0">
                <a:solidFill>
                  <a:schemeClr val="tx1"/>
                </a:solidFill>
              </a:rPr>
              <a:t>Wir wollen, dass unsere Arbeit und der Umgang miteinander Spaß macht </a:t>
            </a:r>
            <a:r>
              <a:rPr lang="de-DE" altLang="en-US" sz="1600" dirty="0">
                <a:solidFill>
                  <a:schemeClr val="tx1"/>
                </a:solidFill>
              </a:rPr>
              <a:t>und angenehm ist. Wir wollen uns bei der Arbeit wohl fühlen statt Klein machen, Intrigen, hinten herum.</a:t>
            </a:r>
          </a:p>
          <a:p>
            <a:pPr>
              <a:spcBef>
                <a:spcPct val="0"/>
              </a:spcBef>
              <a:spcAft>
                <a:spcPct val="30000"/>
              </a:spcAft>
              <a:buClrTx/>
              <a:buFontTx/>
              <a:buChar char="•"/>
            </a:pPr>
            <a:r>
              <a:rPr lang="de-DE" altLang="en-US" sz="1600" b="1" dirty="0">
                <a:solidFill>
                  <a:schemeClr val="tx1"/>
                </a:solidFill>
              </a:rPr>
              <a:t>Wir haben klare Ziele, Standards, Erwartungen und Spielregeln. Und wir sind fair im Umgang.</a:t>
            </a:r>
            <a:r>
              <a:rPr lang="de-DE" altLang="en-US" sz="1600" dirty="0">
                <a:solidFill>
                  <a:schemeClr val="tx1"/>
                </a:solidFill>
              </a:rPr>
              <a:t> Es gilt: </a:t>
            </a:r>
            <a:r>
              <a:rPr lang="de-DE" altLang="en-US" sz="1600" b="1" dirty="0" err="1">
                <a:solidFill>
                  <a:schemeClr val="tx1"/>
                </a:solidFill>
              </a:rPr>
              <a:t>Tough</a:t>
            </a:r>
            <a:r>
              <a:rPr lang="de-DE" altLang="en-US" sz="1600" b="1" dirty="0">
                <a:solidFill>
                  <a:schemeClr val="tx1"/>
                </a:solidFill>
              </a:rPr>
              <a:t> on </a:t>
            </a:r>
            <a:r>
              <a:rPr lang="de-DE" altLang="en-US" sz="1600" b="1" dirty="0" err="1">
                <a:solidFill>
                  <a:schemeClr val="tx1"/>
                </a:solidFill>
              </a:rPr>
              <a:t>the</a:t>
            </a:r>
            <a:r>
              <a:rPr lang="de-DE" altLang="en-US" sz="1600" b="1" dirty="0">
                <a:solidFill>
                  <a:schemeClr val="tx1"/>
                </a:solidFill>
              </a:rPr>
              <a:t> </a:t>
            </a:r>
            <a:r>
              <a:rPr lang="de-DE" altLang="en-US" sz="1600" b="1" dirty="0" err="1">
                <a:solidFill>
                  <a:schemeClr val="tx1"/>
                </a:solidFill>
              </a:rPr>
              <a:t>issue</a:t>
            </a:r>
            <a:r>
              <a:rPr lang="de-DE" altLang="en-US" sz="1600" b="1" dirty="0">
                <a:solidFill>
                  <a:schemeClr val="tx1"/>
                </a:solidFill>
              </a:rPr>
              <a:t>, soft on </a:t>
            </a:r>
            <a:r>
              <a:rPr lang="de-DE" altLang="en-US" sz="1600" b="1" dirty="0" err="1">
                <a:solidFill>
                  <a:schemeClr val="tx1"/>
                </a:solidFill>
              </a:rPr>
              <a:t>the</a:t>
            </a:r>
            <a:r>
              <a:rPr lang="de-DE" altLang="en-US" sz="1600" b="1" dirty="0">
                <a:solidFill>
                  <a:schemeClr val="tx1"/>
                </a:solidFill>
              </a:rPr>
              <a:t> </a:t>
            </a:r>
            <a:r>
              <a:rPr lang="de-DE" altLang="en-US" sz="1600" b="1" dirty="0" err="1">
                <a:solidFill>
                  <a:schemeClr val="tx1"/>
                </a:solidFill>
              </a:rPr>
              <a:t>person</a:t>
            </a:r>
            <a:r>
              <a:rPr lang="de-DE" altLang="en-US" sz="1600" b="1" dirty="0">
                <a:solidFill>
                  <a:schemeClr val="tx1"/>
                </a:solidFill>
              </a:rPr>
              <a:t>. </a:t>
            </a:r>
          </a:p>
          <a:p>
            <a:pPr>
              <a:spcBef>
                <a:spcPct val="0"/>
              </a:spcBef>
              <a:spcAft>
                <a:spcPct val="30000"/>
              </a:spcAft>
              <a:buClrTx/>
              <a:buFontTx/>
              <a:buChar char="•"/>
            </a:pPr>
            <a:r>
              <a:rPr lang="de-DE" altLang="en-US" sz="1600" b="1" dirty="0">
                <a:solidFill>
                  <a:schemeClr val="tx1"/>
                </a:solidFill>
              </a:rPr>
              <a:t>Ich bin zuständig</a:t>
            </a:r>
            <a:r>
              <a:rPr lang="de-DE" altLang="en-US" sz="1600" dirty="0">
                <a:solidFill>
                  <a:schemeClr val="tx1"/>
                </a:solidFill>
              </a:rPr>
              <a:t>. Wenn ich nicht, wer dann? Die Veränderung beginnt bei mir. </a:t>
            </a:r>
          </a:p>
          <a:p>
            <a:pPr>
              <a:spcBef>
                <a:spcPct val="0"/>
              </a:spcBef>
              <a:spcAft>
                <a:spcPct val="30000"/>
              </a:spcAft>
              <a:buClrTx/>
              <a:buFontTx/>
              <a:buNone/>
            </a:pPr>
            <a:endParaRPr lang="de-DE" altLang="en-US" sz="1600" b="1" dirty="0">
              <a:solidFill>
                <a:schemeClr val="tx1"/>
              </a:solidFill>
            </a:endParaRPr>
          </a:p>
          <a:p>
            <a:pPr>
              <a:spcBef>
                <a:spcPct val="0"/>
              </a:spcBef>
              <a:buClrTx/>
              <a:buFontTx/>
              <a:buNone/>
            </a:pPr>
            <a:endParaRPr lang="de-DE" altLang="en-US" sz="1600" dirty="0">
              <a:solidFill>
                <a:schemeClr val="tx1"/>
              </a:solidFill>
            </a:endParaRPr>
          </a:p>
        </p:txBody>
      </p:sp>
    </p:spTree>
    <p:extLst>
      <p:ext uri="{BB962C8B-B14F-4D97-AF65-F5344CB8AC3E}">
        <p14:creationId xmlns:p14="http://schemas.microsoft.com/office/powerpoint/2010/main" val="26862829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bwMode="auto">
          <a:xfrm>
            <a:off x="251520" y="692696"/>
            <a:ext cx="8229600" cy="581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sz="2000" u="sng" dirty="0" smtClean="0"/>
              <a:t>Beispiele für Spielregeln zur Zusammenarbeit und Kommunikation</a:t>
            </a:r>
            <a:br>
              <a:rPr lang="de-DE" altLang="de-DE" sz="2000" u="sng" dirty="0" smtClean="0"/>
            </a:br>
            <a:endParaRPr lang="de-DE" altLang="de-DE" sz="2000" u="sng" dirty="0" smtClean="0"/>
          </a:p>
        </p:txBody>
      </p:sp>
      <p:sp>
        <p:nvSpPr>
          <p:cNvPr id="60419" name="Text Box 3"/>
          <p:cNvSpPr txBox="1">
            <a:spLocks noChangeArrowheads="1"/>
          </p:cNvSpPr>
          <p:nvPr/>
        </p:nvSpPr>
        <p:spPr bwMode="auto">
          <a:xfrm>
            <a:off x="251520" y="1268760"/>
            <a:ext cx="8064500" cy="4545012"/>
          </a:xfrm>
          <a:prstGeom prst="rect">
            <a:avLst/>
          </a:prstGeom>
          <a:solidFill>
            <a:srgbClr val="FFFFFF"/>
          </a:solidFill>
          <a:ln w="9525">
            <a:noFill/>
            <a:miter lim="800000"/>
            <a:headEnd/>
            <a:tailEnd/>
          </a:ln>
        </p:spPr>
        <p:txBody>
          <a:bodyPr>
            <a:spAutoFit/>
          </a:bodyPr>
          <a:lstStyle>
            <a:lvl1pPr>
              <a:defRPr sz="1200">
                <a:solidFill>
                  <a:schemeClr val="tx1"/>
                </a:solidFill>
                <a:latin typeface="Arial" charset="0"/>
              </a:defRPr>
            </a:lvl1pPr>
            <a:lvl2pPr indent="-274638">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50000"/>
              </a:spcBef>
              <a:spcAft>
                <a:spcPct val="0"/>
              </a:spcAft>
              <a:defRPr sz="1200">
                <a:solidFill>
                  <a:schemeClr val="tx1"/>
                </a:solidFill>
                <a:latin typeface="Arial" charset="0"/>
              </a:defRPr>
            </a:lvl6pPr>
            <a:lvl7pPr marL="2971800" indent="-228600" eaLnBrk="0" fontAlgn="base" hangingPunct="0">
              <a:spcBef>
                <a:spcPct val="50000"/>
              </a:spcBef>
              <a:spcAft>
                <a:spcPct val="0"/>
              </a:spcAft>
              <a:defRPr sz="1200">
                <a:solidFill>
                  <a:schemeClr val="tx1"/>
                </a:solidFill>
                <a:latin typeface="Arial" charset="0"/>
              </a:defRPr>
            </a:lvl7pPr>
            <a:lvl8pPr marL="3429000" indent="-228600" eaLnBrk="0" fontAlgn="base" hangingPunct="0">
              <a:spcBef>
                <a:spcPct val="50000"/>
              </a:spcBef>
              <a:spcAft>
                <a:spcPct val="0"/>
              </a:spcAft>
              <a:defRPr sz="1200">
                <a:solidFill>
                  <a:schemeClr val="tx1"/>
                </a:solidFill>
                <a:latin typeface="Arial" charset="0"/>
              </a:defRPr>
            </a:lvl8pPr>
            <a:lvl9pPr marL="3886200" indent="-228600" eaLnBrk="0" fontAlgn="base" hangingPunct="0">
              <a:spcBef>
                <a:spcPct val="50000"/>
              </a:spcBef>
              <a:spcAft>
                <a:spcPct val="0"/>
              </a:spcAft>
              <a:defRPr sz="1200">
                <a:solidFill>
                  <a:schemeClr val="tx1"/>
                </a:solidFill>
                <a:latin typeface="Arial" charset="0"/>
              </a:defRPr>
            </a:lvl9pPr>
          </a:lstStyle>
          <a:p>
            <a:endParaRPr lang="de-DE" altLang="de-DE" sz="1400" b="1" u="sng"/>
          </a:p>
          <a:p>
            <a:pPr lvl="1">
              <a:spcBef>
                <a:spcPct val="0"/>
              </a:spcBef>
              <a:spcAft>
                <a:spcPct val="40000"/>
              </a:spcAft>
              <a:buFont typeface="Courier New" pitchFamily="49" charset="0"/>
              <a:buChar char="o"/>
            </a:pPr>
            <a:r>
              <a:rPr lang="de-DE" altLang="de-DE" sz="1400" b="1"/>
              <a:t>Wir reden miteinander und nicht übereinander oder hintenherum. </a:t>
            </a:r>
          </a:p>
          <a:p>
            <a:pPr lvl="1">
              <a:spcBef>
                <a:spcPct val="0"/>
              </a:spcBef>
              <a:spcAft>
                <a:spcPct val="40000"/>
              </a:spcAft>
              <a:buFont typeface="Courier New" pitchFamily="49" charset="0"/>
              <a:buChar char="o"/>
            </a:pPr>
            <a:r>
              <a:rPr lang="de-DE" altLang="de-DE" sz="1400" b="1"/>
              <a:t>Wir sprechen Probleme und Konflikte zeitnah (konstruktiv-kritisch) an. </a:t>
            </a:r>
          </a:p>
          <a:p>
            <a:pPr lvl="1">
              <a:spcBef>
                <a:spcPct val="0"/>
              </a:spcBef>
              <a:spcAft>
                <a:spcPct val="40000"/>
              </a:spcAft>
              <a:buFont typeface="Courier New" pitchFamily="49" charset="0"/>
              <a:buChar char="o"/>
            </a:pPr>
            <a:r>
              <a:rPr lang="de-DE" altLang="de-DE" sz="1400" b="1"/>
              <a:t>Hierarchie: ja. Aber wir haben eine hierarchiefreie Kommunikation, eine Dialogkultur (statt „Ober sticht Unter“).</a:t>
            </a:r>
          </a:p>
          <a:p>
            <a:pPr lvl="1">
              <a:spcBef>
                <a:spcPct val="0"/>
              </a:spcBef>
              <a:spcAft>
                <a:spcPct val="40000"/>
              </a:spcAft>
              <a:buFont typeface="Courier New" pitchFamily="49" charset="0"/>
              <a:buChar char="o"/>
            </a:pPr>
            <a:r>
              <a:rPr lang="de-DE" altLang="de-DE" sz="1400" b="1"/>
              <a:t>Probleme verbinden wir mit zwei bis drei Lösungen. </a:t>
            </a:r>
          </a:p>
          <a:p>
            <a:pPr lvl="1">
              <a:spcBef>
                <a:spcPct val="0"/>
              </a:spcBef>
              <a:spcAft>
                <a:spcPct val="40000"/>
              </a:spcAft>
              <a:buFont typeface="Courier New" pitchFamily="49" charset="0"/>
              <a:buChar char="o"/>
            </a:pPr>
            <a:r>
              <a:rPr lang="de-DE" altLang="de-DE" sz="1400" b="1"/>
              <a:t>Wir akzeptieren, dass er veränderbare und nicht veränderbare Welten gibt. Über beide sprechen wir regelmäßig.</a:t>
            </a:r>
          </a:p>
          <a:p>
            <a:pPr lvl="1">
              <a:spcBef>
                <a:spcPct val="0"/>
              </a:spcBef>
              <a:spcAft>
                <a:spcPct val="40000"/>
              </a:spcAft>
              <a:buFont typeface="Courier New" pitchFamily="49" charset="0"/>
              <a:buChar char="o"/>
            </a:pPr>
            <a:r>
              <a:rPr lang="de-DE" altLang="de-DE" sz="1400" b="1"/>
              <a:t>Wir versuchen gemeinsame Ziele und Zielpriorisierungen zu formulieren. </a:t>
            </a:r>
          </a:p>
          <a:p>
            <a:pPr lvl="1">
              <a:spcBef>
                <a:spcPct val="0"/>
              </a:spcBef>
              <a:spcAft>
                <a:spcPct val="40000"/>
              </a:spcAft>
              <a:buFont typeface="Courier New" pitchFamily="49" charset="0"/>
              <a:buChar char="o"/>
            </a:pPr>
            <a:r>
              <a:rPr lang="de-DE" altLang="de-DE" sz="1400" b="1"/>
              <a:t>Wir sprechen offen und ehrlich über Ist und Soll. </a:t>
            </a:r>
          </a:p>
          <a:p>
            <a:pPr lvl="1">
              <a:spcBef>
                <a:spcPct val="0"/>
              </a:spcBef>
              <a:spcAft>
                <a:spcPct val="40000"/>
              </a:spcAft>
              <a:buFont typeface="Courier New" pitchFamily="49" charset="0"/>
              <a:buChar char="o"/>
            </a:pPr>
            <a:r>
              <a:rPr lang="de-DE" altLang="de-DE" sz="1400" b="1"/>
              <a:t>Wir setzen alles daran, dass die Arbeit uns möglichst viel Freude und Spaß macht. </a:t>
            </a:r>
          </a:p>
          <a:p>
            <a:pPr lvl="1">
              <a:spcBef>
                <a:spcPct val="0"/>
              </a:spcBef>
              <a:spcAft>
                <a:spcPct val="40000"/>
              </a:spcAft>
              <a:buFont typeface="Courier New" pitchFamily="49" charset="0"/>
              <a:buChar char="o"/>
            </a:pPr>
            <a:r>
              <a:rPr lang="de-DE" altLang="de-DE" sz="1400" b="1"/>
              <a:t>Wir leben eine Lob- und Anerkennungskultur - genauso aber auch eine Streit- und Konfliktkultur.</a:t>
            </a:r>
          </a:p>
          <a:p>
            <a:pPr lvl="1">
              <a:spcBef>
                <a:spcPct val="0"/>
              </a:spcBef>
              <a:spcAft>
                <a:spcPct val="40000"/>
              </a:spcAft>
              <a:buFont typeface="Courier New" pitchFamily="49" charset="0"/>
              <a:buChar char="o"/>
            </a:pPr>
            <a:r>
              <a:rPr lang="de-DE" altLang="de-DE" sz="1400" b="1"/>
              <a:t>Spielregeln des Umgangs auch formulieren für Körper und Fitness: Auf Körperfitness und Work-life-Balance als wesentliche Faktoren für Arbeitszufriedenheit wird ebenso Wert gelegt.</a:t>
            </a:r>
          </a:p>
          <a:p>
            <a:pPr lvl="1">
              <a:spcBef>
                <a:spcPct val="0"/>
              </a:spcBef>
              <a:spcAft>
                <a:spcPct val="40000"/>
              </a:spcAft>
              <a:buFont typeface="Courier New" pitchFamily="49" charset="0"/>
              <a:buChar char="o"/>
            </a:pPr>
            <a:endParaRPr lang="de-DE" altLang="de-DE" b="1"/>
          </a:p>
        </p:txBody>
      </p:sp>
    </p:spTree>
    <p:extLst>
      <p:ext uri="{BB962C8B-B14F-4D97-AF65-F5344CB8AC3E}">
        <p14:creationId xmlns:p14="http://schemas.microsoft.com/office/powerpoint/2010/main" val="31173579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bwMode="auto">
          <a:xfrm>
            <a:off x="1042988" y="1844675"/>
            <a:ext cx="4330700" cy="5095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altLang="en-US" u="sng" dirty="0" smtClean="0"/>
              <a:t>Chef/Schulrat führen</a:t>
            </a:r>
            <a:br>
              <a:rPr lang="de-DE" altLang="en-US" u="sng" dirty="0" smtClean="0"/>
            </a:br>
            <a:r>
              <a:rPr lang="de-DE" altLang="en-US" u="sng" dirty="0" smtClean="0"/>
              <a:t>und sich führen lassen</a:t>
            </a:r>
          </a:p>
        </p:txBody>
      </p:sp>
    </p:spTree>
    <p:extLst>
      <p:ext uri="{BB962C8B-B14F-4D97-AF65-F5344CB8AC3E}">
        <p14:creationId xmlns:p14="http://schemas.microsoft.com/office/powerpoint/2010/main" val="753124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3"/>
          <p:cNvSpPr txBox="1">
            <a:spLocks noChangeArrowheads="1"/>
          </p:cNvSpPr>
          <p:nvPr/>
        </p:nvSpPr>
        <p:spPr bwMode="auto">
          <a:xfrm>
            <a:off x="-180528" y="1270992"/>
            <a:ext cx="8382000" cy="3886200"/>
          </a:xfrm>
          <a:prstGeom prst="rect">
            <a:avLst/>
          </a:prstGeom>
          <a:noFill/>
          <a:ln w="9525">
            <a:noFill/>
            <a:miter lim="800000"/>
            <a:headEnd/>
            <a:tailEnd/>
          </a:ln>
        </p:spPr>
        <p:txBody>
          <a:bodyPr/>
          <a:lstStyle>
            <a:lvl1pPr>
              <a:defRPr sz="1200">
                <a:solidFill>
                  <a:schemeClr val="tx1"/>
                </a:solidFill>
                <a:latin typeface="Arial" charset="0"/>
              </a:defRPr>
            </a:lvl1pPr>
            <a:lvl2pPr marL="855663" indent="-398463">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50000"/>
              </a:spcBef>
              <a:spcAft>
                <a:spcPct val="0"/>
              </a:spcAft>
              <a:defRPr sz="1200">
                <a:solidFill>
                  <a:schemeClr val="tx1"/>
                </a:solidFill>
                <a:latin typeface="Arial" charset="0"/>
              </a:defRPr>
            </a:lvl6pPr>
            <a:lvl7pPr marL="2971800" indent="-228600" eaLnBrk="0" fontAlgn="base" hangingPunct="0">
              <a:spcBef>
                <a:spcPct val="50000"/>
              </a:spcBef>
              <a:spcAft>
                <a:spcPct val="0"/>
              </a:spcAft>
              <a:defRPr sz="1200">
                <a:solidFill>
                  <a:schemeClr val="tx1"/>
                </a:solidFill>
                <a:latin typeface="Arial" charset="0"/>
              </a:defRPr>
            </a:lvl7pPr>
            <a:lvl8pPr marL="3429000" indent="-228600" eaLnBrk="0" fontAlgn="base" hangingPunct="0">
              <a:spcBef>
                <a:spcPct val="50000"/>
              </a:spcBef>
              <a:spcAft>
                <a:spcPct val="0"/>
              </a:spcAft>
              <a:defRPr sz="1200">
                <a:solidFill>
                  <a:schemeClr val="tx1"/>
                </a:solidFill>
                <a:latin typeface="Arial" charset="0"/>
              </a:defRPr>
            </a:lvl8pPr>
            <a:lvl9pPr marL="3886200" indent="-228600" eaLnBrk="0" fontAlgn="base" hangingPunct="0">
              <a:spcBef>
                <a:spcPct val="50000"/>
              </a:spcBef>
              <a:spcAft>
                <a:spcPct val="0"/>
              </a:spcAft>
              <a:defRPr sz="1200">
                <a:solidFill>
                  <a:schemeClr val="tx1"/>
                </a:solidFill>
                <a:latin typeface="Arial" charset="0"/>
              </a:defRPr>
            </a:lvl9pPr>
          </a:lstStyle>
          <a:p>
            <a:pPr lvl="1">
              <a:spcBef>
                <a:spcPts val="600"/>
              </a:spcBef>
              <a:spcAft>
                <a:spcPts val="300"/>
              </a:spcAft>
              <a:buFontTx/>
              <a:buChar char="•"/>
            </a:pPr>
            <a:r>
              <a:rPr lang="de-DE" altLang="en-US" sz="1400" b="1" dirty="0" smtClean="0"/>
              <a:t>Den </a:t>
            </a:r>
            <a:r>
              <a:rPr lang="de-DE" altLang="en-US" sz="1400" b="1" dirty="0"/>
              <a:t>Chef spiegeln über Ist-Zustand und Soll-Zustand.</a:t>
            </a:r>
          </a:p>
          <a:p>
            <a:pPr lvl="1">
              <a:spcBef>
                <a:spcPts val="600"/>
              </a:spcBef>
              <a:spcAft>
                <a:spcPts val="300"/>
              </a:spcAft>
              <a:buFontTx/>
              <a:buChar char="•"/>
            </a:pPr>
            <a:r>
              <a:rPr lang="de-DE" altLang="en-US" sz="1400" b="1" dirty="0"/>
              <a:t>Mit Ich-Botschaften arbeiten: Ich sehe folgendes...., meine Wahrnehmung ist....</a:t>
            </a:r>
          </a:p>
          <a:p>
            <a:pPr lvl="1">
              <a:spcBef>
                <a:spcPts val="600"/>
              </a:spcBef>
              <a:spcAft>
                <a:spcPts val="300"/>
              </a:spcAft>
              <a:buFontTx/>
              <a:buChar char="•"/>
            </a:pPr>
            <a:r>
              <a:rPr lang="de-DE" altLang="en-US" sz="1400" b="1" dirty="0"/>
              <a:t>Den richtigen Ort, den richtigen Zeitpunkt, den richtigen Ton wählen. </a:t>
            </a:r>
          </a:p>
          <a:p>
            <a:pPr lvl="1">
              <a:spcBef>
                <a:spcPts val="600"/>
              </a:spcBef>
              <a:spcAft>
                <a:spcPts val="300"/>
              </a:spcAft>
              <a:buFontTx/>
              <a:buChar char="•"/>
            </a:pPr>
            <a:r>
              <a:rPr lang="de-DE" altLang="en-US" sz="1400" b="1" dirty="0"/>
              <a:t>Perspektivenwechsel entwickeln: Wie erreiche ich den Chef?</a:t>
            </a:r>
          </a:p>
          <a:p>
            <a:pPr lvl="1">
              <a:spcBef>
                <a:spcPts val="600"/>
              </a:spcBef>
              <a:spcAft>
                <a:spcPts val="300"/>
              </a:spcAft>
              <a:buFontTx/>
              <a:buChar char="•"/>
            </a:pPr>
            <a:r>
              <a:rPr lang="de-DE" altLang="en-US" sz="1400" b="1" dirty="0"/>
              <a:t>Keine Ehrfurcht vor Hierarchie, sondern Respekt vor Menschen; keine Untertänigkeit</a:t>
            </a:r>
          </a:p>
          <a:p>
            <a:pPr lvl="1">
              <a:spcBef>
                <a:spcPts val="600"/>
              </a:spcBef>
              <a:spcAft>
                <a:spcPts val="300"/>
              </a:spcAft>
              <a:buFontTx/>
              <a:buChar char="•"/>
            </a:pPr>
            <a:r>
              <a:rPr lang="de-DE" altLang="en-US" sz="1400" b="1" dirty="0"/>
              <a:t>Professionelle Vorbereitung: Was will ich erreichen und wie will ich es erreichen?</a:t>
            </a:r>
          </a:p>
          <a:p>
            <a:pPr lvl="1">
              <a:spcBef>
                <a:spcPts val="600"/>
              </a:spcBef>
              <a:spcAft>
                <a:spcPts val="300"/>
              </a:spcAft>
              <a:buFontTx/>
              <a:buChar char="•"/>
            </a:pPr>
            <a:r>
              <a:rPr lang="de-DE" altLang="en-US" sz="1400" b="1" dirty="0"/>
              <a:t>Gegenargumente vorweg nehmen und im Vorfeld überzeugende Argumente </a:t>
            </a:r>
            <a:r>
              <a:rPr lang="de-DE" altLang="en-US" sz="1400" b="1" dirty="0" smtClean="0"/>
              <a:t>finden</a:t>
            </a:r>
          </a:p>
          <a:p>
            <a:pPr lvl="1">
              <a:spcBef>
                <a:spcPts val="600"/>
              </a:spcBef>
              <a:spcAft>
                <a:spcPts val="300"/>
              </a:spcAft>
              <a:buFontTx/>
              <a:buChar char="•"/>
            </a:pPr>
            <a:r>
              <a:rPr lang="de-DE" altLang="en-US" sz="1400" b="1" dirty="0"/>
              <a:t>Klare Ziele vereinbaren und Erwartungen klären</a:t>
            </a:r>
          </a:p>
          <a:p>
            <a:pPr lvl="1">
              <a:spcBef>
                <a:spcPts val="600"/>
              </a:spcBef>
              <a:spcAft>
                <a:spcPts val="300"/>
              </a:spcAft>
              <a:buFontTx/>
              <a:buChar char="•"/>
            </a:pPr>
            <a:r>
              <a:rPr lang="de-DE" altLang="en-US" sz="1400" b="1" dirty="0"/>
              <a:t>Feedback geben und Feedback einfordern</a:t>
            </a:r>
          </a:p>
          <a:p>
            <a:pPr lvl="1">
              <a:spcBef>
                <a:spcPts val="600"/>
              </a:spcBef>
              <a:spcAft>
                <a:spcPts val="300"/>
              </a:spcAft>
              <a:buFontTx/>
              <a:buChar char="•"/>
            </a:pPr>
            <a:r>
              <a:rPr lang="de-DE" altLang="en-US" sz="1400" b="1" dirty="0"/>
              <a:t>Immer mit der Devise arbeiten: Was habe ich unternommen, dass mein Chef sich so verhält, wie ich es wünsche?</a:t>
            </a:r>
          </a:p>
          <a:p>
            <a:pPr lvl="1">
              <a:spcBef>
                <a:spcPts val="600"/>
              </a:spcBef>
              <a:spcAft>
                <a:spcPts val="300"/>
              </a:spcAft>
              <a:buFontTx/>
              <a:buChar char="•"/>
            </a:pPr>
            <a:r>
              <a:rPr lang="de-DE" altLang="en-US" sz="1400" b="1" dirty="0"/>
              <a:t>Im Extremfall gilt: Lieber um Entschuldigung zu bitten, als um Erlaubnis zu fragen, d.h. Freiheitsräume voll ausnutzen. </a:t>
            </a:r>
          </a:p>
          <a:p>
            <a:pPr lvl="1">
              <a:spcBef>
                <a:spcPts val="600"/>
              </a:spcBef>
              <a:spcAft>
                <a:spcPts val="300"/>
              </a:spcAft>
              <a:buFontTx/>
              <a:buChar char="•"/>
            </a:pPr>
            <a:r>
              <a:rPr lang="de-DE" altLang="en-US" sz="1400" b="1" dirty="0"/>
              <a:t>Persönlichkeit des Chefs berücksichtigen.</a:t>
            </a:r>
          </a:p>
          <a:p>
            <a:pPr lvl="1">
              <a:spcBef>
                <a:spcPts val="600"/>
              </a:spcBef>
              <a:spcAft>
                <a:spcPts val="300"/>
              </a:spcAft>
              <a:buFontTx/>
              <a:buChar char="•"/>
            </a:pPr>
            <a:r>
              <a:rPr lang="de-DE" altLang="en-US" sz="1400" b="1" dirty="0"/>
              <a:t>Man darf seinen Chef aber auch loben. </a:t>
            </a:r>
          </a:p>
          <a:p>
            <a:pPr lvl="1">
              <a:spcBef>
                <a:spcPts val="600"/>
              </a:spcBef>
              <a:spcAft>
                <a:spcPts val="300"/>
              </a:spcAft>
              <a:buFontTx/>
              <a:buChar char="•"/>
            </a:pPr>
            <a:endParaRPr lang="de-DE" altLang="en-US" sz="1400" b="1" dirty="0"/>
          </a:p>
          <a:p>
            <a:pPr>
              <a:spcBef>
                <a:spcPts val="600"/>
              </a:spcBef>
              <a:spcAft>
                <a:spcPts val="300"/>
              </a:spcAft>
            </a:pPr>
            <a:endParaRPr lang="de-DE" altLang="en-US" sz="1400" b="1" dirty="0"/>
          </a:p>
        </p:txBody>
      </p:sp>
      <p:sp>
        <p:nvSpPr>
          <p:cNvPr id="4" name="Rectangle 2"/>
          <p:cNvSpPr txBox="1">
            <a:spLocks noChangeArrowheads="1"/>
          </p:cNvSpPr>
          <p:nvPr/>
        </p:nvSpPr>
        <p:spPr bwMode="auto">
          <a:xfrm>
            <a:off x="251520" y="692150"/>
            <a:ext cx="7921625" cy="457200"/>
          </a:xfrm>
          <a:prstGeom prst="rect">
            <a:avLst/>
          </a:prstGeom>
          <a:solidFill>
            <a:srgbClr val="FFFFFF"/>
          </a:solidFill>
          <a:ln>
            <a:noFill/>
            <a:miter lim="800000"/>
            <a:headEnd/>
            <a:tailEnd/>
          </a:ln>
        </p:spPr>
        <p:txBody>
          <a:bodyPr/>
          <a:lstStyle>
            <a:lvl1pPr algn="l" rtl="0" eaLnBrk="0" fontAlgn="base" hangingPunct="0">
              <a:spcBef>
                <a:spcPct val="0"/>
              </a:spcBef>
              <a:spcAft>
                <a:spcPct val="0"/>
              </a:spcAft>
              <a:defRPr sz="2400" b="1">
                <a:solidFill>
                  <a:srgbClr val="0083BF"/>
                </a:solidFill>
                <a:latin typeface="+mj-lt"/>
                <a:ea typeface="+mj-ea"/>
                <a:cs typeface="+mj-cs"/>
              </a:defRPr>
            </a:lvl1pPr>
            <a:lvl2pPr algn="l" rtl="0" eaLnBrk="0" fontAlgn="base" hangingPunct="0">
              <a:spcBef>
                <a:spcPct val="0"/>
              </a:spcBef>
              <a:spcAft>
                <a:spcPct val="0"/>
              </a:spcAft>
              <a:defRPr sz="2400" b="1">
                <a:solidFill>
                  <a:srgbClr val="0083BF"/>
                </a:solidFill>
                <a:latin typeface="Arial" charset="0"/>
              </a:defRPr>
            </a:lvl2pPr>
            <a:lvl3pPr algn="l" rtl="0" eaLnBrk="0" fontAlgn="base" hangingPunct="0">
              <a:spcBef>
                <a:spcPct val="0"/>
              </a:spcBef>
              <a:spcAft>
                <a:spcPct val="0"/>
              </a:spcAft>
              <a:defRPr sz="2400" b="1">
                <a:solidFill>
                  <a:srgbClr val="0083BF"/>
                </a:solidFill>
                <a:latin typeface="Arial" charset="0"/>
              </a:defRPr>
            </a:lvl3pPr>
            <a:lvl4pPr algn="l" rtl="0" eaLnBrk="0" fontAlgn="base" hangingPunct="0">
              <a:spcBef>
                <a:spcPct val="0"/>
              </a:spcBef>
              <a:spcAft>
                <a:spcPct val="0"/>
              </a:spcAft>
              <a:defRPr sz="2400" b="1">
                <a:solidFill>
                  <a:srgbClr val="0083BF"/>
                </a:solidFill>
                <a:latin typeface="Arial" charset="0"/>
              </a:defRPr>
            </a:lvl4pPr>
            <a:lvl5pPr algn="l" rtl="0" eaLnBrk="0" fontAlgn="base" hangingPunct="0">
              <a:spcBef>
                <a:spcPct val="0"/>
              </a:spcBef>
              <a:spcAft>
                <a:spcPct val="0"/>
              </a:spcAft>
              <a:defRPr sz="2400" b="1">
                <a:solidFill>
                  <a:srgbClr val="0083BF"/>
                </a:solidFill>
                <a:latin typeface="Arial" charset="0"/>
              </a:defRPr>
            </a:lvl5pPr>
            <a:lvl6pPr marL="457200" algn="l" rtl="0" fontAlgn="base">
              <a:spcBef>
                <a:spcPct val="0"/>
              </a:spcBef>
              <a:spcAft>
                <a:spcPct val="0"/>
              </a:spcAft>
              <a:defRPr sz="2400" b="1">
                <a:solidFill>
                  <a:srgbClr val="0083BF"/>
                </a:solidFill>
                <a:latin typeface="Arial" charset="0"/>
              </a:defRPr>
            </a:lvl6pPr>
            <a:lvl7pPr marL="914400" algn="l" rtl="0" fontAlgn="base">
              <a:spcBef>
                <a:spcPct val="0"/>
              </a:spcBef>
              <a:spcAft>
                <a:spcPct val="0"/>
              </a:spcAft>
              <a:defRPr sz="2400" b="1">
                <a:solidFill>
                  <a:srgbClr val="0083BF"/>
                </a:solidFill>
                <a:latin typeface="Arial" charset="0"/>
              </a:defRPr>
            </a:lvl7pPr>
            <a:lvl8pPr marL="1371600" algn="l" rtl="0" fontAlgn="base">
              <a:spcBef>
                <a:spcPct val="0"/>
              </a:spcBef>
              <a:spcAft>
                <a:spcPct val="0"/>
              </a:spcAft>
              <a:defRPr sz="2400" b="1">
                <a:solidFill>
                  <a:srgbClr val="0083BF"/>
                </a:solidFill>
                <a:latin typeface="Arial" charset="0"/>
              </a:defRPr>
            </a:lvl8pPr>
            <a:lvl9pPr marL="1828800" algn="l" rtl="0" fontAlgn="base">
              <a:spcBef>
                <a:spcPct val="0"/>
              </a:spcBef>
              <a:spcAft>
                <a:spcPct val="0"/>
              </a:spcAft>
              <a:defRPr sz="2400" b="1">
                <a:solidFill>
                  <a:srgbClr val="0083BF"/>
                </a:solidFill>
                <a:latin typeface="Arial" charset="0"/>
              </a:defRPr>
            </a:lvl9pPr>
          </a:lstStyle>
          <a:p>
            <a:pPr>
              <a:defRPr/>
            </a:pPr>
            <a:r>
              <a:rPr lang="de-DE" altLang="en-US" sz="2000" u="sng" kern="0" dirty="0" smtClean="0">
                <a:cs typeface="Times New Roman" pitchFamily="18" charset="0"/>
              </a:rPr>
              <a:t>Faktoren einer konstruktiven Zusammenarbeit mit dem Chef</a:t>
            </a:r>
          </a:p>
        </p:txBody>
      </p:sp>
    </p:spTree>
    <p:extLst>
      <p:ext uri="{BB962C8B-B14F-4D97-AF65-F5344CB8AC3E}">
        <p14:creationId xmlns:p14="http://schemas.microsoft.com/office/powerpoint/2010/main" val="1950793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bwMode="auto">
          <a:xfrm>
            <a:off x="1042988" y="1844675"/>
            <a:ext cx="6121400" cy="15128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altLang="en-US" u="sng" dirty="0" smtClean="0"/>
              <a:t>Weitere ausgewählte Aspekte zu </a:t>
            </a:r>
            <a:br>
              <a:rPr lang="de-DE" altLang="en-US" u="sng" dirty="0" smtClean="0"/>
            </a:br>
            <a:r>
              <a:rPr lang="de-DE" altLang="en-US" u="sng" dirty="0" smtClean="0"/>
              <a:t>Zusammenarbeit und Führung</a:t>
            </a:r>
          </a:p>
        </p:txBody>
      </p:sp>
    </p:spTree>
    <p:extLst>
      <p:ext uri="{BB962C8B-B14F-4D97-AF65-F5344CB8AC3E}">
        <p14:creationId xmlns:p14="http://schemas.microsoft.com/office/powerpoint/2010/main" val="4121861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1"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2"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3" name="Rechteck 8"/>
          <p:cNvSpPr>
            <a:spLocks noChangeArrowheads="1"/>
          </p:cNvSpPr>
          <p:nvPr/>
        </p:nvSpPr>
        <p:spPr bwMode="auto">
          <a:xfrm>
            <a:off x="323850" y="1268760"/>
            <a:ext cx="7848550"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marL="0" lvl="0" indent="0">
              <a:spcBef>
                <a:spcPts val="600"/>
              </a:spcBef>
              <a:spcAft>
                <a:spcPts val="600"/>
              </a:spcAft>
              <a:buNone/>
            </a:pPr>
            <a:r>
              <a:rPr lang="de-DE" sz="1400" b="1" dirty="0"/>
              <a:t>In der Art und Weise wie wir uns verhalten als Schulleiter</a:t>
            </a:r>
            <a:r>
              <a:rPr lang="de-DE" sz="1400" b="1" dirty="0" smtClean="0"/>
              <a:t>, Lehrer, Eltern </a:t>
            </a:r>
            <a:r>
              <a:rPr lang="de-DE" sz="1400" b="1" dirty="0"/>
              <a:t>usw. , d.h. wie wir loben, korrigieren, informieren, kommunizieren, Ziele und Erwartungen klären und vereinbaren, Konflikte regeln, geben </a:t>
            </a:r>
            <a:r>
              <a:rPr lang="de-DE" sz="1400" b="1" dirty="0" smtClean="0"/>
              <a:t>wir…</a:t>
            </a:r>
            <a:endParaRPr lang="de-DE" sz="1400" b="1" dirty="0"/>
          </a:p>
          <a:p>
            <a:pPr lvl="0">
              <a:spcBef>
                <a:spcPts val="600"/>
              </a:spcBef>
              <a:spcAft>
                <a:spcPts val="600"/>
              </a:spcAft>
              <a:buFont typeface="+mj-lt"/>
              <a:buAutoNum type="alphaLcParenR"/>
            </a:pPr>
            <a:r>
              <a:rPr lang="de-DE" sz="1400" b="1" dirty="0"/>
              <a:t>Orientierung und Halt</a:t>
            </a:r>
          </a:p>
          <a:p>
            <a:pPr lvl="0">
              <a:spcBef>
                <a:spcPts val="600"/>
              </a:spcBef>
              <a:spcAft>
                <a:spcPts val="600"/>
              </a:spcAft>
              <a:buFont typeface="+mj-lt"/>
              <a:buAutoNum type="alphaLcParenR"/>
            </a:pPr>
            <a:r>
              <a:rPr lang="de-DE" sz="1400" b="1" dirty="0"/>
              <a:t>kompensieren wir teilweise Defizite des Elternhauses</a:t>
            </a:r>
          </a:p>
          <a:p>
            <a:pPr marL="0" lvl="0" indent="0">
              <a:spcBef>
                <a:spcPts val="600"/>
              </a:spcBef>
              <a:spcAft>
                <a:spcPts val="600"/>
              </a:spcAft>
              <a:buNone/>
            </a:pPr>
            <a:endParaRPr lang="de-DE" sz="1400" b="1" dirty="0"/>
          </a:p>
          <a:p>
            <a:pPr marL="0" lvl="0" indent="0">
              <a:spcBef>
                <a:spcPts val="600"/>
              </a:spcBef>
              <a:spcAft>
                <a:spcPts val="600"/>
              </a:spcAft>
              <a:buNone/>
            </a:pPr>
            <a:r>
              <a:rPr lang="de-DE" sz="1400" b="1" dirty="0"/>
              <a:t>Ziel ist ein ethikorientierter Umgang miteinander, wobei Menschenwürde und Leistung/Kreativität/Persönlichkeitsentwicklung verbunden wird. </a:t>
            </a:r>
          </a:p>
        </p:txBody>
      </p:sp>
      <p:sp>
        <p:nvSpPr>
          <p:cNvPr id="17414" name="Rectangle 2"/>
          <p:cNvSpPr txBox="1">
            <a:spLocks noChangeArrowheads="1"/>
          </p:cNvSpPr>
          <p:nvPr/>
        </p:nvSpPr>
        <p:spPr bwMode="auto">
          <a:xfrm>
            <a:off x="228600" y="6858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562100" indent="-228600">
              <a:spcBef>
                <a:spcPct val="20000"/>
              </a:spcBef>
              <a:buChar char="-"/>
              <a:defRPr sz="1700">
                <a:solidFill>
                  <a:srgbClr val="010000"/>
                </a:solidFill>
                <a:latin typeface="Arial" charset="0"/>
              </a:defRPr>
            </a:lvl4pPr>
            <a:lvl5pPr marL="1981200" indent="-228600">
              <a:spcBef>
                <a:spcPct val="20000"/>
              </a:spcBef>
              <a:defRPr sz="1700">
                <a:solidFill>
                  <a:srgbClr val="010000"/>
                </a:solidFill>
                <a:latin typeface="Arial" charset="0"/>
              </a:defRPr>
            </a:lvl5pPr>
            <a:lvl6pPr marL="2438400" indent="-228600" eaLnBrk="0" fontAlgn="base" hangingPunct="0">
              <a:spcBef>
                <a:spcPct val="20000"/>
              </a:spcBef>
              <a:spcAft>
                <a:spcPct val="0"/>
              </a:spcAft>
              <a:defRPr sz="1700">
                <a:solidFill>
                  <a:srgbClr val="010000"/>
                </a:solidFill>
                <a:latin typeface="Arial" charset="0"/>
              </a:defRPr>
            </a:lvl6pPr>
            <a:lvl7pPr marL="2895600" indent="-228600" eaLnBrk="0" fontAlgn="base" hangingPunct="0">
              <a:spcBef>
                <a:spcPct val="20000"/>
              </a:spcBef>
              <a:spcAft>
                <a:spcPct val="0"/>
              </a:spcAft>
              <a:defRPr sz="1700">
                <a:solidFill>
                  <a:srgbClr val="010000"/>
                </a:solidFill>
                <a:latin typeface="Arial" charset="0"/>
              </a:defRPr>
            </a:lvl7pPr>
            <a:lvl8pPr marL="3352800" indent="-228600" eaLnBrk="0" fontAlgn="base" hangingPunct="0">
              <a:spcBef>
                <a:spcPct val="20000"/>
              </a:spcBef>
              <a:spcAft>
                <a:spcPct val="0"/>
              </a:spcAft>
              <a:defRPr sz="1700">
                <a:solidFill>
                  <a:srgbClr val="010000"/>
                </a:solidFill>
                <a:latin typeface="Arial" charset="0"/>
              </a:defRPr>
            </a:lvl8pPr>
            <a:lvl9pPr marL="3810000" indent="-228600" eaLnBrk="0" fontAlgn="base" hangingPunct="0">
              <a:spcBef>
                <a:spcPct val="20000"/>
              </a:spcBef>
              <a:spcAft>
                <a:spcPct val="0"/>
              </a:spcAft>
              <a:defRPr sz="1700">
                <a:solidFill>
                  <a:srgbClr val="010000"/>
                </a:solidFill>
                <a:latin typeface="Arial" charset="0"/>
              </a:defRPr>
            </a:lvl9pPr>
          </a:lstStyle>
          <a:p>
            <a:pPr>
              <a:spcBef>
                <a:spcPct val="0"/>
              </a:spcBef>
              <a:buFontTx/>
              <a:buNone/>
            </a:pPr>
            <a:r>
              <a:rPr lang="de-DE" altLang="en-US" sz="2000" b="1" u="sng" dirty="0">
                <a:solidFill>
                  <a:srgbClr val="0083BF"/>
                </a:solidFill>
                <a:latin typeface="+mj-lt"/>
              </a:rPr>
              <a:t>Schule bereitet die Kinder fürs Leben vor</a:t>
            </a:r>
            <a:br>
              <a:rPr lang="de-DE" altLang="en-US" sz="2000" b="1" u="sng" dirty="0">
                <a:solidFill>
                  <a:srgbClr val="0083BF"/>
                </a:solidFill>
                <a:latin typeface="+mj-lt"/>
              </a:rPr>
            </a:br>
            <a:endParaRPr lang="de-DE" altLang="en-US" sz="2000" b="1" u="sng" dirty="0">
              <a:solidFill>
                <a:srgbClr val="0083BF"/>
              </a:solidFill>
              <a:latin typeface="+mj-lt"/>
            </a:endParaRPr>
          </a:p>
        </p:txBody>
      </p:sp>
    </p:spTree>
    <p:extLst>
      <p:ext uri="{BB962C8B-B14F-4D97-AF65-F5344CB8AC3E}">
        <p14:creationId xmlns:p14="http://schemas.microsoft.com/office/powerpoint/2010/main" val="3289685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bwMode="auto">
          <a:xfrm>
            <a:off x="251520" y="692696"/>
            <a:ext cx="8001000" cy="762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en-US" sz="2000" u="sng" dirty="0" smtClean="0"/>
              <a:t>Veränderbare und nicht veränderbare Welten</a:t>
            </a:r>
            <a:br>
              <a:rPr lang="de-DE" altLang="en-US" sz="2000" u="sng" dirty="0" smtClean="0"/>
            </a:br>
            <a:r>
              <a:rPr lang="de-DE" altLang="en-US" sz="2000" b="0" u="sng" dirty="0" smtClean="0"/>
              <a:t>Klärung im Kopf</a:t>
            </a:r>
          </a:p>
        </p:txBody>
      </p:sp>
      <p:sp>
        <p:nvSpPr>
          <p:cNvPr id="67587" name="Text Box 3"/>
          <p:cNvSpPr txBox="1">
            <a:spLocks noChangeArrowheads="1"/>
          </p:cNvSpPr>
          <p:nvPr/>
        </p:nvSpPr>
        <p:spPr bwMode="auto">
          <a:xfrm>
            <a:off x="6529388" y="2197100"/>
            <a:ext cx="2003425" cy="3032125"/>
          </a:xfrm>
          <a:prstGeom prst="rect">
            <a:avLst/>
          </a:prstGeom>
          <a:solidFill>
            <a:srgbClr val="CCFFFF">
              <a:alpha val="50195"/>
            </a:srgbClr>
          </a:solidFill>
          <a:ln w="9525">
            <a:solidFill>
              <a:schemeClr val="tx1"/>
            </a:solidFill>
            <a:miter lim="800000"/>
            <a:headEnd/>
            <a:tailEnd/>
          </a:ln>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lnSpc>
                <a:spcPct val="120000"/>
              </a:lnSpc>
              <a:spcBef>
                <a:spcPct val="0"/>
              </a:spcBef>
              <a:buClrTx/>
              <a:buFontTx/>
              <a:buNone/>
            </a:pPr>
            <a:endParaRPr lang="de-DE" altLang="en-US" sz="2000" b="1">
              <a:solidFill>
                <a:schemeClr val="tx1"/>
              </a:solidFill>
            </a:endParaRPr>
          </a:p>
          <a:p>
            <a:pPr algn="ctr">
              <a:lnSpc>
                <a:spcPct val="120000"/>
              </a:lnSpc>
              <a:spcBef>
                <a:spcPct val="0"/>
              </a:spcBef>
              <a:buClrTx/>
              <a:buFontTx/>
              <a:buNone/>
            </a:pPr>
            <a:r>
              <a:rPr lang="de-DE" altLang="en-US" sz="1800" b="1" u="sng">
                <a:solidFill>
                  <a:schemeClr val="tx1"/>
                </a:solidFill>
              </a:rPr>
              <a:t>Problemlöse-Möglichkeiten:</a:t>
            </a:r>
            <a:r>
              <a:rPr lang="de-DE" altLang="en-US" sz="1800" b="1">
                <a:solidFill>
                  <a:schemeClr val="tx1"/>
                </a:solidFill>
              </a:rPr>
              <a:t> Love it,</a:t>
            </a:r>
          </a:p>
          <a:p>
            <a:pPr algn="ctr">
              <a:lnSpc>
                <a:spcPct val="120000"/>
              </a:lnSpc>
              <a:spcBef>
                <a:spcPct val="0"/>
              </a:spcBef>
              <a:buClrTx/>
              <a:buFontTx/>
              <a:buNone/>
            </a:pPr>
            <a:r>
              <a:rPr lang="de-DE" altLang="en-US" sz="1800" b="1">
                <a:solidFill>
                  <a:schemeClr val="tx1"/>
                </a:solidFill>
              </a:rPr>
              <a:t>change it,</a:t>
            </a:r>
          </a:p>
          <a:p>
            <a:pPr algn="ctr">
              <a:lnSpc>
                <a:spcPct val="120000"/>
              </a:lnSpc>
              <a:spcBef>
                <a:spcPct val="0"/>
              </a:spcBef>
              <a:buClrTx/>
              <a:buFontTx/>
              <a:buNone/>
            </a:pPr>
            <a:r>
              <a:rPr lang="de-DE" altLang="en-US" sz="1800" b="1">
                <a:solidFill>
                  <a:schemeClr val="tx1"/>
                </a:solidFill>
              </a:rPr>
              <a:t>leave it, challenge it</a:t>
            </a:r>
          </a:p>
        </p:txBody>
      </p:sp>
      <p:sp>
        <p:nvSpPr>
          <p:cNvPr id="67588" name="Oval 4"/>
          <p:cNvSpPr>
            <a:spLocks noChangeArrowheads="1"/>
          </p:cNvSpPr>
          <p:nvPr/>
        </p:nvSpPr>
        <p:spPr bwMode="auto">
          <a:xfrm>
            <a:off x="3752850" y="3213100"/>
            <a:ext cx="2547938" cy="1871663"/>
          </a:xfrm>
          <a:prstGeom prst="ellipse">
            <a:avLst/>
          </a:prstGeom>
          <a:solidFill>
            <a:srgbClr val="CCFFFF">
              <a:alpha val="50195"/>
            </a:srgbClr>
          </a:solidFill>
          <a:ln w="9525">
            <a:solidFill>
              <a:schemeClr val="tx1"/>
            </a:solidFill>
            <a:round/>
            <a:headEnd/>
            <a:tailEnd/>
          </a:ln>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sp>
        <p:nvSpPr>
          <p:cNvPr id="67589" name="Text Box 5"/>
          <p:cNvSpPr txBox="1">
            <a:spLocks noChangeArrowheads="1"/>
          </p:cNvSpPr>
          <p:nvPr/>
        </p:nvSpPr>
        <p:spPr bwMode="auto">
          <a:xfrm>
            <a:off x="4122738" y="3573463"/>
            <a:ext cx="1601787" cy="1306512"/>
          </a:xfrm>
          <a:prstGeom prst="rect">
            <a:avLst/>
          </a:prstGeom>
          <a:solidFill>
            <a:srgbClr val="CC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0"/>
              </a:spcBef>
              <a:buClrTx/>
              <a:buFontTx/>
              <a:buNone/>
            </a:pPr>
            <a:r>
              <a:rPr lang="de-DE" altLang="en-US" sz="1800" b="1">
                <a:solidFill>
                  <a:schemeClr val="tx1"/>
                </a:solidFill>
              </a:rPr>
              <a:t>Unver-änderbare </a:t>
            </a:r>
          </a:p>
          <a:p>
            <a:pPr algn="ctr">
              <a:spcBef>
                <a:spcPct val="0"/>
              </a:spcBef>
              <a:buClrTx/>
              <a:buFontTx/>
              <a:buNone/>
            </a:pPr>
            <a:r>
              <a:rPr lang="de-DE" altLang="en-US" sz="1800" b="1">
                <a:solidFill>
                  <a:schemeClr val="tx1"/>
                </a:solidFill>
              </a:rPr>
              <a:t>Welten</a:t>
            </a:r>
          </a:p>
        </p:txBody>
      </p:sp>
      <p:sp>
        <p:nvSpPr>
          <p:cNvPr id="67590" name="Oval 6"/>
          <p:cNvSpPr>
            <a:spLocks noChangeArrowheads="1"/>
          </p:cNvSpPr>
          <p:nvPr/>
        </p:nvSpPr>
        <p:spPr bwMode="auto">
          <a:xfrm>
            <a:off x="539750" y="2008188"/>
            <a:ext cx="2432050" cy="1997075"/>
          </a:xfrm>
          <a:prstGeom prst="ellipse">
            <a:avLst/>
          </a:prstGeom>
          <a:solidFill>
            <a:srgbClr val="99CC00">
              <a:alpha val="16078"/>
            </a:srgbClr>
          </a:solidFill>
          <a:ln w="9525">
            <a:solidFill>
              <a:schemeClr val="tx1"/>
            </a:solidFill>
            <a:round/>
            <a:headEnd/>
            <a:tailEnd/>
          </a:ln>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sp>
        <p:nvSpPr>
          <p:cNvPr id="67591" name="Text Box 7"/>
          <p:cNvSpPr txBox="1">
            <a:spLocks noChangeArrowheads="1"/>
          </p:cNvSpPr>
          <p:nvPr/>
        </p:nvSpPr>
        <p:spPr bwMode="auto">
          <a:xfrm>
            <a:off x="755650" y="2276475"/>
            <a:ext cx="1943100" cy="1277938"/>
          </a:xfrm>
          <a:prstGeom prst="rect">
            <a:avLst/>
          </a:prstGeom>
          <a:solidFill>
            <a:srgbClr val="00FF00">
              <a:alpha val="1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0"/>
              </a:spcBef>
              <a:buClrTx/>
              <a:buFontTx/>
              <a:buNone/>
            </a:pPr>
            <a:endParaRPr lang="de-DE" altLang="en-US" sz="1800" b="1">
              <a:solidFill>
                <a:schemeClr val="tx1"/>
              </a:solidFill>
            </a:endParaRPr>
          </a:p>
          <a:p>
            <a:pPr algn="ctr">
              <a:spcBef>
                <a:spcPct val="0"/>
              </a:spcBef>
              <a:buClrTx/>
              <a:buFontTx/>
              <a:buNone/>
            </a:pPr>
            <a:r>
              <a:rPr lang="de-DE" altLang="en-US" sz="1800" b="1">
                <a:solidFill>
                  <a:schemeClr val="tx1"/>
                </a:solidFill>
              </a:rPr>
              <a:t>Veränderbare </a:t>
            </a:r>
          </a:p>
          <a:p>
            <a:pPr algn="ctr">
              <a:spcBef>
                <a:spcPct val="0"/>
              </a:spcBef>
              <a:buClrTx/>
              <a:buFontTx/>
              <a:buNone/>
            </a:pPr>
            <a:r>
              <a:rPr lang="de-DE" altLang="en-US" sz="1800" b="1">
                <a:solidFill>
                  <a:schemeClr val="tx1"/>
                </a:solidFill>
              </a:rPr>
              <a:t>Welten</a:t>
            </a:r>
          </a:p>
        </p:txBody>
      </p:sp>
      <p:sp>
        <p:nvSpPr>
          <p:cNvPr id="67592" name="Text Box 8"/>
          <p:cNvSpPr txBox="1">
            <a:spLocks noChangeArrowheads="1"/>
          </p:cNvSpPr>
          <p:nvPr/>
        </p:nvSpPr>
        <p:spPr bwMode="auto">
          <a:xfrm>
            <a:off x="3495675" y="1676400"/>
            <a:ext cx="2660650" cy="815975"/>
          </a:xfrm>
          <a:prstGeom prst="rect">
            <a:avLst/>
          </a:prstGeom>
          <a:solidFill>
            <a:srgbClr val="CCFFFF">
              <a:alpha val="50195"/>
            </a:srgbClr>
          </a:solidFill>
          <a:ln w="9525">
            <a:solidFill>
              <a:schemeClr val="tx1"/>
            </a:solidFill>
            <a:miter lim="800000"/>
            <a:headEnd/>
            <a:tailEnd/>
          </a:ln>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lnSpc>
                <a:spcPct val="110000"/>
              </a:lnSpc>
              <a:spcBef>
                <a:spcPct val="0"/>
              </a:spcBef>
              <a:buClrTx/>
              <a:buFontTx/>
              <a:buNone/>
            </a:pPr>
            <a:r>
              <a:rPr lang="de-DE" altLang="en-US" sz="1300" b="1">
                <a:solidFill>
                  <a:schemeClr val="tx1"/>
                </a:solidFill>
              </a:rPr>
              <a:t>Bei Defiziten und Problemen: zwei bis drei Lösungsschritte generieren</a:t>
            </a:r>
          </a:p>
        </p:txBody>
      </p:sp>
      <p:sp>
        <p:nvSpPr>
          <p:cNvPr id="67593" name="AutoShape 9"/>
          <p:cNvSpPr>
            <a:spLocks noChangeArrowheads="1"/>
          </p:cNvSpPr>
          <p:nvPr/>
        </p:nvSpPr>
        <p:spPr bwMode="auto">
          <a:xfrm>
            <a:off x="2743200" y="4337050"/>
            <a:ext cx="1003300" cy="1587500"/>
          </a:xfrm>
          <a:prstGeom prst="curvedRightArrow">
            <a:avLst>
              <a:gd name="adj1" fmla="val 31646"/>
              <a:gd name="adj2" fmla="val 63291"/>
              <a:gd name="adj3" fmla="val 33333"/>
            </a:avLst>
          </a:prstGeom>
          <a:solidFill>
            <a:srgbClr val="CCFFFF">
              <a:alpha val="50195"/>
            </a:srgbClr>
          </a:solidFill>
          <a:ln w="9525">
            <a:solidFill>
              <a:schemeClr val="tx1"/>
            </a:solidFill>
            <a:miter lim="800000"/>
            <a:headEnd/>
            <a:tailEnd/>
          </a:ln>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sp>
        <p:nvSpPr>
          <p:cNvPr id="67594" name="Text Box 10"/>
          <p:cNvSpPr txBox="1">
            <a:spLocks noChangeArrowheads="1"/>
          </p:cNvSpPr>
          <p:nvPr/>
        </p:nvSpPr>
        <p:spPr bwMode="auto">
          <a:xfrm>
            <a:off x="3962400" y="5334000"/>
            <a:ext cx="1600200" cy="914400"/>
          </a:xfrm>
          <a:prstGeom prst="rect">
            <a:avLst/>
          </a:prstGeom>
          <a:solidFill>
            <a:srgbClr val="CCFFFF">
              <a:alpha val="50195"/>
            </a:srgbClr>
          </a:solidFill>
          <a:ln w="9525">
            <a:solidFill>
              <a:schemeClr val="tx1"/>
            </a:solidFill>
            <a:miter lim="800000"/>
            <a:headEnd/>
            <a:tailEnd/>
          </a:ln>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lnSpc>
                <a:spcPct val="190000"/>
              </a:lnSpc>
              <a:spcBef>
                <a:spcPct val="0"/>
              </a:spcBef>
              <a:buClrTx/>
              <a:buFontTx/>
              <a:buNone/>
            </a:pPr>
            <a:r>
              <a:rPr lang="de-DE" altLang="en-US" sz="1800" b="1">
                <a:solidFill>
                  <a:schemeClr val="tx1"/>
                </a:solidFill>
              </a:rPr>
              <a:t>  Idealwelt</a:t>
            </a:r>
          </a:p>
        </p:txBody>
      </p:sp>
      <p:sp>
        <p:nvSpPr>
          <p:cNvPr id="67595" name="Text Box 11"/>
          <p:cNvSpPr txBox="1">
            <a:spLocks noChangeArrowheads="1"/>
          </p:cNvSpPr>
          <p:nvPr/>
        </p:nvSpPr>
        <p:spPr bwMode="auto">
          <a:xfrm>
            <a:off x="1219200" y="4751388"/>
            <a:ext cx="1436688" cy="582612"/>
          </a:xfrm>
          <a:prstGeom prst="rect">
            <a:avLst/>
          </a:prstGeom>
          <a:solidFill>
            <a:srgbClr val="CCFFFF">
              <a:alpha val="50195"/>
            </a:srgbClr>
          </a:solidFill>
          <a:ln w="9525">
            <a:solidFill>
              <a:schemeClr val="tx1"/>
            </a:solidFill>
            <a:miter lim="800000"/>
            <a:headEnd/>
            <a:tailEnd/>
          </a:ln>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0"/>
              </a:spcBef>
              <a:buClrTx/>
              <a:buFontTx/>
              <a:buNone/>
            </a:pPr>
            <a:r>
              <a:rPr lang="de-DE" altLang="en-US" sz="1500" b="1">
                <a:solidFill>
                  <a:schemeClr val="tx1"/>
                </a:solidFill>
              </a:rPr>
              <a:t>10 Aktions-schritte</a:t>
            </a:r>
          </a:p>
        </p:txBody>
      </p:sp>
      <p:sp>
        <p:nvSpPr>
          <p:cNvPr id="67596" name="AutoShape 12"/>
          <p:cNvSpPr>
            <a:spLocks noChangeArrowheads="1"/>
          </p:cNvSpPr>
          <p:nvPr/>
        </p:nvSpPr>
        <p:spPr bwMode="auto">
          <a:xfrm rot="-1331440">
            <a:off x="2743200" y="2092325"/>
            <a:ext cx="685800" cy="196850"/>
          </a:xfrm>
          <a:prstGeom prst="rightArrow">
            <a:avLst>
              <a:gd name="adj1" fmla="val 50000"/>
              <a:gd name="adj2" fmla="val 87097"/>
            </a:avLst>
          </a:prstGeom>
          <a:solidFill>
            <a:srgbClr val="CCFFFF">
              <a:alpha val="50195"/>
            </a:srgbClr>
          </a:solidFill>
          <a:ln w="9525">
            <a:solidFill>
              <a:schemeClr val="tx1"/>
            </a:solidFill>
            <a:miter lim="800000"/>
            <a:headEnd/>
            <a:tailEnd/>
          </a:ln>
        </p:spPr>
        <p:txBody>
          <a:bodyPr wrap="none" anchor="ct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sp>
        <p:nvSpPr>
          <p:cNvPr id="67597" name="Rectangle 13"/>
          <p:cNvSpPr>
            <a:spLocks noChangeArrowheads="1"/>
          </p:cNvSpPr>
          <p:nvPr/>
        </p:nvSpPr>
        <p:spPr bwMode="auto">
          <a:xfrm>
            <a:off x="179388" y="152400"/>
            <a:ext cx="7488237"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eaLnBrk="1" hangingPunct="1">
              <a:spcBef>
                <a:spcPct val="0"/>
              </a:spcBef>
              <a:buClrTx/>
              <a:buFontTx/>
              <a:buNone/>
            </a:pPr>
            <a:r>
              <a:rPr lang="de-DE" altLang="en-US" sz="1400" b="1" dirty="0">
                <a:solidFill>
                  <a:srgbClr val="0083BF"/>
                </a:solidFill>
              </a:rPr>
              <a:t>Was treibt Menschen In Veränderungen? Wahrnehmung von veränderbaren Welten</a:t>
            </a:r>
            <a:br>
              <a:rPr lang="de-DE" altLang="en-US" sz="1400" b="1" dirty="0">
                <a:solidFill>
                  <a:srgbClr val="0083BF"/>
                </a:solidFill>
              </a:rPr>
            </a:br>
            <a:r>
              <a:rPr lang="de-DE" altLang="en-US" sz="1800" b="1" dirty="0">
                <a:solidFill>
                  <a:srgbClr val="0083BF"/>
                </a:solidFill>
              </a:rPr>
              <a:t/>
            </a:r>
            <a:br>
              <a:rPr lang="de-DE" altLang="en-US" sz="1800" b="1" dirty="0">
                <a:solidFill>
                  <a:srgbClr val="0083BF"/>
                </a:solidFill>
              </a:rPr>
            </a:br>
            <a:endParaRPr lang="de-DE" altLang="en-US" sz="1800" b="1" dirty="0">
              <a:solidFill>
                <a:srgbClr val="0083BF"/>
              </a:solidFill>
            </a:endParaRPr>
          </a:p>
        </p:txBody>
      </p:sp>
    </p:spTree>
    <p:extLst>
      <p:ext uri="{BB962C8B-B14F-4D97-AF65-F5344CB8AC3E}">
        <p14:creationId xmlns:p14="http://schemas.microsoft.com/office/powerpoint/2010/main" val="7549659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bwMode="auto">
          <a:xfrm>
            <a:off x="251520" y="692696"/>
            <a:ext cx="8229600" cy="6524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de-DE" altLang="de-DE" sz="2000" u="sng" dirty="0" smtClean="0"/>
              <a:t>Impfen - Impftheorie</a:t>
            </a:r>
            <a:br>
              <a:rPr lang="de-DE" altLang="de-DE" sz="2000" u="sng" dirty="0" smtClean="0"/>
            </a:br>
            <a:endParaRPr lang="de-DE" altLang="de-DE" sz="2000" u="sng" dirty="0" smtClean="0"/>
          </a:p>
        </p:txBody>
      </p:sp>
      <p:sp>
        <p:nvSpPr>
          <p:cNvPr id="68611" name="Text Box 3"/>
          <p:cNvSpPr txBox="1">
            <a:spLocks noChangeArrowheads="1"/>
          </p:cNvSpPr>
          <p:nvPr/>
        </p:nvSpPr>
        <p:spPr bwMode="auto">
          <a:xfrm>
            <a:off x="323850" y="1268760"/>
            <a:ext cx="8208963" cy="4103687"/>
          </a:xfrm>
          <a:prstGeom prst="rect">
            <a:avLst/>
          </a:prstGeom>
          <a:solidFill>
            <a:srgbClr val="FFFFFF"/>
          </a:solidFill>
          <a:ln w="9525">
            <a:noFill/>
            <a:miter lim="800000"/>
            <a:headEnd/>
            <a:tailEnd/>
          </a:ln>
        </p:spPr>
        <p:txBody>
          <a:bodyPr/>
          <a:lstStyle>
            <a:lvl1pPr marL="269875" indent="-269875">
              <a:defRPr sz="1200">
                <a:solidFill>
                  <a:schemeClr val="tx1"/>
                </a:solidFill>
                <a:latin typeface="Arial" charset="0"/>
              </a:defRPr>
            </a:lvl1pPr>
            <a:lvl2pPr marL="742950" indent="-285750">
              <a:defRPr sz="1200">
                <a:solidFill>
                  <a:schemeClr val="tx1"/>
                </a:solidFill>
                <a:latin typeface="Arial" charset="0"/>
              </a:defRPr>
            </a:lvl2pPr>
            <a:lvl3pPr marL="900113" indent="-180975">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50000"/>
              </a:spcBef>
              <a:spcAft>
                <a:spcPct val="0"/>
              </a:spcAft>
              <a:defRPr sz="1200">
                <a:solidFill>
                  <a:schemeClr val="tx1"/>
                </a:solidFill>
                <a:latin typeface="Arial" charset="0"/>
              </a:defRPr>
            </a:lvl6pPr>
            <a:lvl7pPr marL="2971800" indent="-228600" eaLnBrk="0" fontAlgn="base" hangingPunct="0">
              <a:spcBef>
                <a:spcPct val="50000"/>
              </a:spcBef>
              <a:spcAft>
                <a:spcPct val="0"/>
              </a:spcAft>
              <a:defRPr sz="1200">
                <a:solidFill>
                  <a:schemeClr val="tx1"/>
                </a:solidFill>
                <a:latin typeface="Arial" charset="0"/>
              </a:defRPr>
            </a:lvl7pPr>
            <a:lvl8pPr marL="3429000" indent="-228600" eaLnBrk="0" fontAlgn="base" hangingPunct="0">
              <a:spcBef>
                <a:spcPct val="50000"/>
              </a:spcBef>
              <a:spcAft>
                <a:spcPct val="0"/>
              </a:spcAft>
              <a:defRPr sz="1200">
                <a:solidFill>
                  <a:schemeClr val="tx1"/>
                </a:solidFill>
                <a:latin typeface="Arial" charset="0"/>
              </a:defRPr>
            </a:lvl8pPr>
            <a:lvl9pPr marL="3886200" indent="-228600" eaLnBrk="0" fontAlgn="base" hangingPunct="0">
              <a:spcBef>
                <a:spcPct val="50000"/>
              </a:spcBef>
              <a:spcAft>
                <a:spcPct val="0"/>
              </a:spcAft>
              <a:defRPr sz="1200">
                <a:solidFill>
                  <a:schemeClr val="tx1"/>
                </a:solidFill>
                <a:latin typeface="Arial" charset="0"/>
              </a:defRPr>
            </a:lvl9pPr>
          </a:lstStyle>
          <a:p>
            <a:pPr>
              <a:spcBef>
                <a:spcPct val="0"/>
              </a:spcBef>
            </a:pPr>
            <a:endParaRPr lang="de-DE" altLang="de-DE" sz="1700" b="1" dirty="0"/>
          </a:p>
          <a:p>
            <a:pPr>
              <a:spcBef>
                <a:spcPct val="0"/>
              </a:spcBef>
              <a:spcAft>
                <a:spcPct val="40000"/>
              </a:spcAft>
              <a:buFontTx/>
              <a:buAutoNum type="arabicPeriod"/>
            </a:pPr>
            <a:r>
              <a:rPr lang="de-DE" altLang="de-DE" sz="1700" b="1" dirty="0"/>
              <a:t>Positive Aspekte nennen</a:t>
            </a:r>
          </a:p>
          <a:p>
            <a:pPr>
              <a:spcBef>
                <a:spcPct val="0"/>
              </a:spcBef>
              <a:spcAft>
                <a:spcPct val="40000"/>
              </a:spcAft>
              <a:buFontTx/>
              <a:buAutoNum type="arabicPeriod"/>
            </a:pPr>
            <a:r>
              <a:rPr lang="de-DE" altLang="de-DE" sz="1700" b="1" dirty="0"/>
              <a:t>Negative Aspekte nennen</a:t>
            </a:r>
          </a:p>
          <a:p>
            <a:pPr lvl="2">
              <a:spcBef>
                <a:spcPct val="0"/>
              </a:spcBef>
              <a:spcAft>
                <a:spcPct val="40000"/>
              </a:spcAft>
              <a:buFontTx/>
              <a:buChar char="•"/>
            </a:pPr>
            <a:r>
              <a:rPr lang="de-DE" altLang="de-DE" sz="1700" b="1" dirty="0"/>
              <a:t>Aktive Widerlegung: Der Gegenüber soll das Gewicht der negativen Aspekte reduzieren</a:t>
            </a:r>
          </a:p>
          <a:p>
            <a:pPr lvl="2">
              <a:spcBef>
                <a:spcPct val="0"/>
              </a:spcBef>
              <a:spcAft>
                <a:spcPct val="40000"/>
              </a:spcAft>
              <a:buFontTx/>
              <a:buChar char="•"/>
            </a:pPr>
            <a:r>
              <a:rPr lang="de-DE" altLang="de-DE" sz="1700" b="1" dirty="0"/>
              <a:t>Passive Widerlegung: Es wird dem Gegenüber geholfen, das Gewicht der negativen Aspekte zu reduzieren. </a:t>
            </a:r>
            <a:endParaRPr lang="de-DE" altLang="de-DE" b="1" dirty="0"/>
          </a:p>
          <a:p>
            <a:pPr lvl="2">
              <a:spcBef>
                <a:spcPct val="0"/>
              </a:spcBef>
              <a:spcAft>
                <a:spcPct val="40000"/>
              </a:spcAft>
            </a:pPr>
            <a:endParaRPr lang="de-DE" altLang="de-DE" b="1" dirty="0"/>
          </a:p>
          <a:p>
            <a:r>
              <a:rPr lang="de-DE" altLang="de-DE" sz="1700" b="1" dirty="0"/>
              <a:t>Aktives Impfen ist besser als passives Impfen.</a:t>
            </a:r>
            <a:r>
              <a:rPr lang="de-DE" altLang="de-DE" sz="1700" dirty="0"/>
              <a:t> </a:t>
            </a:r>
          </a:p>
          <a:p>
            <a:r>
              <a:rPr lang="de-DE" altLang="de-DE" sz="1700" b="1" dirty="0"/>
              <a:t>Impfen bedeutet: Eine Desensibilisierung gegenüber Negativem. </a:t>
            </a:r>
          </a:p>
          <a:p>
            <a:r>
              <a:rPr lang="de-DE" altLang="de-DE" sz="1700" b="1" dirty="0"/>
              <a:t>Ebenso eine Sensibilisierung gegenüber Gerüchten. </a:t>
            </a:r>
          </a:p>
          <a:p>
            <a:endParaRPr lang="de-DE" altLang="de-DE" sz="1700" b="1" dirty="0"/>
          </a:p>
          <a:p>
            <a:pPr lvl="2">
              <a:spcBef>
                <a:spcPct val="0"/>
              </a:spcBef>
              <a:spcAft>
                <a:spcPct val="40000"/>
              </a:spcAft>
              <a:buFontTx/>
              <a:buChar char="•"/>
            </a:pPr>
            <a:endParaRPr lang="de-DE" altLang="de-DE" sz="1700" b="1" dirty="0"/>
          </a:p>
          <a:p>
            <a:pPr>
              <a:spcBef>
                <a:spcPct val="0"/>
              </a:spcBef>
            </a:pPr>
            <a:endParaRPr lang="de-DE" altLang="de-DE" sz="1700" b="1" dirty="0"/>
          </a:p>
          <a:p>
            <a:pPr>
              <a:spcBef>
                <a:spcPct val="0"/>
              </a:spcBef>
            </a:pPr>
            <a:endParaRPr lang="de-DE" altLang="de-DE" sz="1800" b="1" dirty="0"/>
          </a:p>
        </p:txBody>
      </p:sp>
    </p:spTree>
    <p:extLst>
      <p:ext uri="{BB962C8B-B14F-4D97-AF65-F5344CB8AC3E}">
        <p14:creationId xmlns:p14="http://schemas.microsoft.com/office/powerpoint/2010/main" val="31798506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bwMode="auto">
          <a:xfrm>
            <a:off x="251520" y="692150"/>
            <a:ext cx="7772400" cy="5159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en-US" sz="2000" u="sng" dirty="0" smtClean="0">
                <a:cs typeface="Times New Roman" pitchFamily="18" charset="0"/>
              </a:rPr>
              <a:t>Umgang mit schwierigen Schülern, Eltern, Kollegen</a:t>
            </a:r>
            <a:endParaRPr lang="de-DE" altLang="en-US" sz="2000" dirty="0" smtClean="0"/>
          </a:p>
        </p:txBody>
      </p:sp>
      <p:sp>
        <p:nvSpPr>
          <p:cNvPr id="71683" name="Text Box 3"/>
          <p:cNvSpPr txBox="1">
            <a:spLocks noChangeArrowheads="1"/>
          </p:cNvSpPr>
          <p:nvPr/>
        </p:nvSpPr>
        <p:spPr bwMode="auto">
          <a:xfrm>
            <a:off x="395536" y="1268760"/>
            <a:ext cx="3384376" cy="4135437"/>
          </a:xfrm>
          <a:prstGeom prst="rect">
            <a:avLst/>
          </a:prstGeom>
          <a:noFill/>
          <a:ln w="9525">
            <a:noFill/>
            <a:miter lim="800000"/>
            <a:headEnd/>
            <a:tailEnd/>
          </a:ln>
        </p:spPr>
        <p:txBody>
          <a:bodyPr/>
          <a:lstStyle>
            <a:lvl1pPr marL="195263" indent="-195263">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ts val="600"/>
              </a:spcBef>
              <a:spcAft>
                <a:spcPts val="0"/>
              </a:spcAft>
              <a:buClrTx/>
              <a:buFontTx/>
              <a:buNone/>
            </a:pPr>
            <a:r>
              <a:rPr lang="de-DE" altLang="en-US" sz="1600" b="1" u="sng" dirty="0">
                <a:solidFill>
                  <a:schemeClr val="tx1"/>
                </a:solidFill>
              </a:rPr>
              <a:t>Beispiele</a:t>
            </a:r>
          </a:p>
          <a:p>
            <a:pPr>
              <a:spcBef>
                <a:spcPts val="600"/>
              </a:spcBef>
              <a:spcAft>
                <a:spcPts val="0"/>
              </a:spcAft>
              <a:buClrTx/>
              <a:buFont typeface="Arial" panose="020B0604020202020204" pitchFamily="34" charset="0"/>
              <a:buChar char="•"/>
            </a:pPr>
            <a:r>
              <a:rPr lang="de-DE" altLang="en-US" sz="1600" b="1" dirty="0">
                <a:solidFill>
                  <a:schemeClr val="tx1"/>
                </a:solidFill>
              </a:rPr>
              <a:t>Selbstüberschätzung oder Selbstunterschätzung</a:t>
            </a:r>
          </a:p>
          <a:p>
            <a:pPr>
              <a:spcBef>
                <a:spcPts val="600"/>
              </a:spcBef>
              <a:spcAft>
                <a:spcPts val="0"/>
              </a:spcAft>
              <a:buClrTx/>
              <a:buFont typeface="Arial" panose="020B0604020202020204" pitchFamily="34" charset="0"/>
              <a:buChar char="•"/>
            </a:pPr>
            <a:r>
              <a:rPr lang="de-DE" altLang="en-US" sz="1600" b="1" dirty="0">
                <a:solidFill>
                  <a:schemeClr val="tx1"/>
                </a:solidFill>
              </a:rPr>
              <a:t>Saturiertheit</a:t>
            </a:r>
          </a:p>
          <a:p>
            <a:pPr>
              <a:spcBef>
                <a:spcPts val="600"/>
              </a:spcBef>
              <a:spcAft>
                <a:spcPts val="0"/>
              </a:spcAft>
              <a:buClrTx/>
              <a:buFont typeface="Arial" panose="020B0604020202020204" pitchFamily="34" charset="0"/>
              <a:buChar char="•"/>
            </a:pPr>
            <a:r>
              <a:rPr lang="de-DE" altLang="en-US" sz="1600" b="1" dirty="0">
                <a:solidFill>
                  <a:schemeClr val="tx1"/>
                </a:solidFill>
              </a:rPr>
              <a:t>innerlich gekündigt</a:t>
            </a:r>
          </a:p>
          <a:p>
            <a:pPr>
              <a:spcBef>
                <a:spcPts val="600"/>
              </a:spcBef>
              <a:spcAft>
                <a:spcPts val="0"/>
              </a:spcAft>
              <a:buClrTx/>
              <a:buFont typeface="Arial" panose="020B0604020202020204" pitchFamily="34" charset="0"/>
              <a:buChar char="•"/>
            </a:pPr>
            <a:r>
              <a:rPr lang="de-DE" altLang="en-US" sz="1600" b="1" dirty="0" err="1">
                <a:solidFill>
                  <a:schemeClr val="tx1"/>
                </a:solidFill>
              </a:rPr>
              <a:t>Selbstprofilierer</a:t>
            </a:r>
            <a:r>
              <a:rPr lang="de-DE" altLang="en-US" sz="1600" b="1" dirty="0">
                <a:solidFill>
                  <a:schemeClr val="tx1"/>
                </a:solidFill>
              </a:rPr>
              <a:t>, der andere an die Wand drückt</a:t>
            </a:r>
          </a:p>
          <a:p>
            <a:pPr>
              <a:spcBef>
                <a:spcPts val="600"/>
              </a:spcBef>
              <a:spcAft>
                <a:spcPts val="0"/>
              </a:spcAft>
              <a:buClrTx/>
              <a:buFont typeface="Arial" panose="020B0604020202020204" pitchFamily="34" charset="0"/>
              <a:buChar char="•"/>
            </a:pPr>
            <a:r>
              <a:rPr lang="de-DE" altLang="en-US" sz="1600" b="1" dirty="0">
                <a:solidFill>
                  <a:schemeClr val="tx1"/>
                </a:solidFill>
              </a:rPr>
              <a:t>Egoist und mangelnder Teamplayer</a:t>
            </a:r>
          </a:p>
          <a:p>
            <a:pPr>
              <a:spcBef>
                <a:spcPts val="600"/>
              </a:spcBef>
              <a:spcAft>
                <a:spcPts val="0"/>
              </a:spcAft>
              <a:buClrTx/>
              <a:buFont typeface="Arial" panose="020B0604020202020204" pitchFamily="34" charset="0"/>
              <a:buChar char="•"/>
            </a:pPr>
            <a:r>
              <a:rPr lang="de-DE" altLang="en-US" sz="1600" b="1" dirty="0" err="1">
                <a:solidFill>
                  <a:schemeClr val="tx1"/>
                </a:solidFill>
              </a:rPr>
              <a:t>Informationsbunkerer</a:t>
            </a:r>
            <a:endParaRPr lang="de-DE" altLang="en-US" sz="1600" b="1" dirty="0">
              <a:solidFill>
                <a:schemeClr val="tx1"/>
              </a:solidFill>
            </a:endParaRPr>
          </a:p>
          <a:p>
            <a:pPr>
              <a:spcBef>
                <a:spcPts val="600"/>
              </a:spcBef>
              <a:spcAft>
                <a:spcPts val="0"/>
              </a:spcAft>
              <a:buClrTx/>
              <a:buFont typeface="Arial" panose="020B0604020202020204" pitchFamily="34" charset="0"/>
              <a:buChar char="•"/>
            </a:pPr>
            <a:r>
              <a:rPr lang="de-DE" altLang="en-US" sz="1600" b="1" dirty="0" err="1">
                <a:solidFill>
                  <a:schemeClr val="tx1"/>
                </a:solidFill>
              </a:rPr>
              <a:t>Minderleister</a:t>
            </a:r>
            <a:endParaRPr lang="de-DE" altLang="en-US" sz="1600" b="1" dirty="0">
              <a:solidFill>
                <a:schemeClr val="tx1"/>
              </a:solidFill>
            </a:endParaRPr>
          </a:p>
          <a:p>
            <a:pPr>
              <a:spcBef>
                <a:spcPts val="600"/>
              </a:spcBef>
              <a:spcAft>
                <a:spcPts val="0"/>
              </a:spcAft>
              <a:buClrTx/>
              <a:buFont typeface="Arial" panose="020B0604020202020204" pitchFamily="34" charset="0"/>
              <a:buChar char="•"/>
            </a:pPr>
            <a:r>
              <a:rPr lang="de-DE" altLang="en-US" sz="1600" b="1" dirty="0" err="1">
                <a:solidFill>
                  <a:schemeClr val="tx1"/>
                </a:solidFill>
              </a:rPr>
              <a:t>Verletzer</a:t>
            </a:r>
            <a:r>
              <a:rPr lang="de-DE" altLang="en-US" sz="1600" b="1" dirty="0">
                <a:solidFill>
                  <a:schemeClr val="tx1"/>
                </a:solidFill>
              </a:rPr>
              <a:t> von Spielregeln</a:t>
            </a:r>
          </a:p>
          <a:p>
            <a:pPr>
              <a:spcBef>
                <a:spcPts val="600"/>
              </a:spcBef>
              <a:spcAft>
                <a:spcPts val="0"/>
              </a:spcAft>
              <a:buClrTx/>
              <a:buFont typeface="Arial" panose="020B0604020202020204" pitchFamily="34" charset="0"/>
              <a:buChar char="•"/>
            </a:pPr>
            <a:r>
              <a:rPr lang="de-DE" altLang="en-US" sz="1600" b="1" dirty="0" err="1">
                <a:solidFill>
                  <a:schemeClr val="tx1"/>
                </a:solidFill>
              </a:rPr>
              <a:t>Frühpensionist</a:t>
            </a:r>
            <a:endParaRPr lang="de-DE" altLang="en-US" sz="1600" b="1" dirty="0">
              <a:solidFill>
                <a:schemeClr val="tx1"/>
              </a:solidFill>
            </a:endParaRPr>
          </a:p>
          <a:p>
            <a:pPr>
              <a:spcBef>
                <a:spcPts val="600"/>
              </a:spcBef>
              <a:spcAft>
                <a:spcPts val="0"/>
              </a:spcAft>
              <a:buClrTx/>
              <a:buFontTx/>
              <a:buNone/>
            </a:pPr>
            <a:endParaRPr lang="de-DE" altLang="en-US" sz="1600" dirty="0">
              <a:solidFill>
                <a:schemeClr val="tx1"/>
              </a:solidFill>
            </a:endParaRPr>
          </a:p>
        </p:txBody>
      </p:sp>
      <p:sp>
        <p:nvSpPr>
          <p:cNvPr id="71684" name="Text Box 4"/>
          <p:cNvSpPr txBox="1">
            <a:spLocks noChangeArrowheads="1"/>
          </p:cNvSpPr>
          <p:nvPr/>
        </p:nvSpPr>
        <p:spPr bwMode="auto">
          <a:xfrm>
            <a:off x="4267199" y="1268760"/>
            <a:ext cx="4481265" cy="4419600"/>
          </a:xfrm>
          <a:prstGeom prst="rect">
            <a:avLst/>
          </a:prstGeom>
          <a:solidFill>
            <a:srgbClr val="FFFFFF"/>
          </a:solidFill>
          <a:ln w="9525">
            <a:noFill/>
            <a:miter lim="800000"/>
            <a:headEnd/>
            <a:tailEnd/>
          </a:ln>
        </p:spPr>
        <p:txBody>
          <a:bodyPr/>
          <a:lstStyle>
            <a:lvl1pPr marL="195263" indent="-195263">
              <a:defRPr sz="1200">
                <a:solidFill>
                  <a:schemeClr val="tx1"/>
                </a:solidFill>
                <a:latin typeface="Arial" charset="0"/>
              </a:defRPr>
            </a:lvl1pPr>
            <a:lvl2pPr>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50000"/>
              </a:spcBef>
              <a:spcAft>
                <a:spcPct val="0"/>
              </a:spcAft>
              <a:defRPr sz="1200">
                <a:solidFill>
                  <a:schemeClr val="tx1"/>
                </a:solidFill>
                <a:latin typeface="Arial" charset="0"/>
              </a:defRPr>
            </a:lvl6pPr>
            <a:lvl7pPr marL="2971800" indent="-228600" eaLnBrk="0" fontAlgn="base" hangingPunct="0">
              <a:spcBef>
                <a:spcPct val="50000"/>
              </a:spcBef>
              <a:spcAft>
                <a:spcPct val="0"/>
              </a:spcAft>
              <a:defRPr sz="1200">
                <a:solidFill>
                  <a:schemeClr val="tx1"/>
                </a:solidFill>
                <a:latin typeface="Arial" charset="0"/>
              </a:defRPr>
            </a:lvl7pPr>
            <a:lvl8pPr marL="3429000" indent="-228600" eaLnBrk="0" fontAlgn="base" hangingPunct="0">
              <a:spcBef>
                <a:spcPct val="50000"/>
              </a:spcBef>
              <a:spcAft>
                <a:spcPct val="0"/>
              </a:spcAft>
              <a:defRPr sz="1200">
                <a:solidFill>
                  <a:schemeClr val="tx1"/>
                </a:solidFill>
                <a:latin typeface="Arial" charset="0"/>
              </a:defRPr>
            </a:lvl8pPr>
            <a:lvl9pPr marL="3886200" indent="-228600" eaLnBrk="0" fontAlgn="base" hangingPunct="0">
              <a:spcBef>
                <a:spcPct val="50000"/>
              </a:spcBef>
              <a:spcAft>
                <a:spcPct val="0"/>
              </a:spcAft>
              <a:defRPr sz="1200">
                <a:solidFill>
                  <a:schemeClr val="tx1"/>
                </a:solidFill>
                <a:latin typeface="Arial" charset="0"/>
              </a:defRPr>
            </a:lvl9pPr>
          </a:lstStyle>
          <a:p>
            <a:pPr>
              <a:spcBef>
                <a:spcPts val="600"/>
              </a:spcBef>
              <a:spcAft>
                <a:spcPts val="0"/>
              </a:spcAft>
            </a:pPr>
            <a:r>
              <a:rPr lang="de-DE" altLang="en-US" sz="1600" b="1" u="sng" dirty="0"/>
              <a:t>Gegenstrategie:</a:t>
            </a:r>
          </a:p>
          <a:p>
            <a:pPr marL="285750" indent="-285750">
              <a:spcBef>
                <a:spcPts val="600"/>
              </a:spcBef>
              <a:spcAft>
                <a:spcPts val="0"/>
              </a:spcAft>
              <a:buFont typeface="Arial" panose="020B0604020202020204" pitchFamily="34" charset="0"/>
              <a:buChar char="•"/>
            </a:pPr>
            <a:r>
              <a:rPr lang="de-DE" altLang="en-US" sz="1600" b="1" dirty="0"/>
              <a:t>Ist-Situation ansprechen: spiegeln, spiegeln, </a:t>
            </a:r>
          </a:p>
          <a:p>
            <a:pPr marL="285750" indent="-285750">
              <a:spcBef>
                <a:spcPts val="600"/>
              </a:spcBef>
              <a:spcAft>
                <a:spcPts val="0"/>
              </a:spcAft>
              <a:buFont typeface="Arial" panose="020B0604020202020204" pitchFamily="34" charset="0"/>
              <a:buChar char="•"/>
            </a:pPr>
            <a:r>
              <a:rPr lang="de-DE" altLang="en-US" sz="1600" b="1" dirty="0"/>
              <a:t>Soll-Situation erläutern (Anforderungsprofil klären)</a:t>
            </a:r>
          </a:p>
          <a:p>
            <a:pPr marL="285750" indent="-285750">
              <a:spcBef>
                <a:spcPts val="600"/>
              </a:spcBef>
              <a:spcAft>
                <a:spcPts val="0"/>
              </a:spcAft>
              <a:buFont typeface="Arial" panose="020B0604020202020204" pitchFamily="34" charset="0"/>
              <a:buChar char="•"/>
            </a:pPr>
            <a:r>
              <a:rPr lang="de-DE" altLang="en-US" sz="1600" b="1" dirty="0"/>
              <a:t>Ursachenanalyse (Warum ist dieses so?</a:t>
            </a:r>
          </a:p>
          <a:p>
            <a:pPr marL="285750" indent="-285750">
              <a:spcBef>
                <a:spcPts val="600"/>
              </a:spcBef>
              <a:spcAft>
                <a:spcPts val="0"/>
              </a:spcAft>
              <a:buFont typeface="Arial" panose="020B0604020202020204" pitchFamily="34" charset="0"/>
              <a:buChar char="•"/>
            </a:pPr>
            <a:r>
              <a:rPr lang="de-DE" altLang="en-US" sz="1600" b="1" dirty="0" smtClean="0"/>
              <a:t>Konkrete </a:t>
            </a:r>
            <a:r>
              <a:rPr lang="de-DE" altLang="en-US" sz="1600" b="1" dirty="0"/>
              <a:t>Maßnahmen</a:t>
            </a:r>
          </a:p>
          <a:p>
            <a:pPr>
              <a:spcBef>
                <a:spcPts val="600"/>
              </a:spcBef>
              <a:spcAft>
                <a:spcPts val="0"/>
              </a:spcAft>
            </a:pPr>
            <a:endParaRPr lang="de-DE" altLang="en-US" sz="1600" b="1" dirty="0"/>
          </a:p>
          <a:p>
            <a:pPr>
              <a:spcBef>
                <a:spcPts val="600"/>
              </a:spcBef>
              <a:spcAft>
                <a:spcPts val="0"/>
              </a:spcAft>
            </a:pPr>
            <a:endParaRPr lang="de-DE" altLang="en-US" sz="1600" dirty="0"/>
          </a:p>
        </p:txBody>
      </p:sp>
    </p:spTree>
    <p:extLst>
      <p:ext uri="{BB962C8B-B14F-4D97-AF65-F5344CB8AC3E}">
        <p14:creationId xmlns:p14="http://schemas.microsoft.com/office/powerpoint/2010/main" val="19707631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bwMode="auto">
          <a:xfrm>
            <a:off x="251520" y="692696"/>
            <a:ext cx="8229600" cy="5810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de-DE" altLang="en-US" sz="2000" u="sng" dirty="0" smtClean="0"/>
              <a:t>Stärke statt Macht</a:t>
            </a:r>
            <a:br>
              <a:rPr lang="de-DE" altLang="en-US" sz="2000" u="sng" dirty="0" smtClean="0"/>
            </a:br>
            <a:endParaRPr lang="de-DE" altLang="en-US" sz="2000" u="sng" dirty="0" smtClean="0"/>
          </a:p>
        </p:txBody>
      </p:sp>
      <p:sp>
        <p:nvSpPr>
          <p:cNvPr id="72707" name="Text Box 3"/>
          <p:cNvSpPr txBox="1">
            <a:spLocks noChangeArrowheads="1"/>
          </p:cNvSpPr>
          <p:nvPr/>
        </p:nvSpPr>
        <p:spPr bwMode="auto">
          <a:xfrm>
            <a:off x="251520" y="1268760"/>
            <a:ext cx="8064500" cy="4431983"/>
          </a:xfrm>
          <a:prstGeom prst="rect">
            <a:avLst/>
          </a:prstGeom>
          <a:solidFill>
            <a:srgbClr val="FFFFFF"/>
          </a:solidFill>
          <a:ln w="9525">
            <a:noFill/>
            <a:miter lim="800000"/>
            <a:headEnd/>
            <a:tailEnd/>
          </a:ln>
        </p:spPr>
        <p:txBody>
          <a:bodyPr>
            <a:spAutoFit/>
          </a:bodyPr>
          <a:lstStyle>
            <a:lvl1pPr>
              <a:defRPr sz="1200">
                <a:solidFill>
                  <a:schemeClr val="tx1"/>
                </a:solidFill>
                <a:latin typeface="Arial" charset="0"/>
              </a:defRPr>
            </a:lvl1pPr>
            <a:lvl2pPr indent="-277813">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50000"/>
              </a:spcBef>
              <a:spcAft>
                <a:spcPct val="0"/>
              </a:spcAft>
              <a:defRPr sz="1200">
                <a:solidFill>
                  <a:schemeClr val="tx1"/>
                </a:solidFill>
                <a:latin typeface="Arial" charset="0"/>
              </a:defRPr>
            </a:lvl6pPr>
            <a:lvl7pPr marL="2971800" indent="-228600" eaLnBrk="0" fontAlgn="base" hangingPunct="0">
              <a:spcBef>
                <a:spcPct val="50000"/>
              </a:spcBef>
              <a:spcAft>
                <a:spcPct val="0"/>
              </a:spcAft>
              <a:defRPr sz="1200">
                <a:solidFill>
                  <a:schemeClr val="tx1"/>
                </a:solidFill>
                <a:latin typeface="Arial" charset="0"/>
              </a:defRPr>
            </a:lvl7pPr>
            <a:lvl8pPr marL="3429000" indent="-228600" eaLnBrk="0" fontAlgn="base" hangingPunct="0">
              <a:spcBef>
                <a:spcPct val="50000"/>
              </a:spcBef>
              <a:spcAft>
                <a:spcPct val="0"/>
              </a:spcAft>
              <a:defRPr sz="1200">
                <a:solidFill>
                  <a:schemeClr val="tx1"/>
                </a:solidFill>
                <a:latin typeface="Arial" charset="0"/>
              </a:defRPr>
            </a:lvl8pPr>
            <a:lvl9pPr marL="3886200" indent="-228600" eaLnBrk="0" fontAlgn="base" hangingPunct="0">
              <a:spcBef>
                <a:spcPct val="50000"/>
              </a:spcBef>
              <a:spcAft>
                <a:spcPct val="0"/>
              </a:spcAft>
              <a:defRPr sz="1200">
                <a:solidFill>
                  <a:schemeClr val="tx1"/>
                </a:solidFill>
                <a:latin typeface="Arial" charset="0"/>
              </a:defRPr>
            </a:lvl9pPr>
          </a:lstStyle>
          <a:p>
            <a:pPr marL="465137" lvl="1" indent="-285750">
              <a:spcBef>
                <a:spcPts val="600"/>
              </a:spcBef>
              <a:spcAft>
                <a:spcPts val="600"/>
              </a:spcAft>
              <a:buFont typeface="Arial" panose="020B0604020202020204" pitchFamily="34" charset="0"/>
              <a:buChar char="•"/>
            </a:pPr>
            <a:r>
              <a:rPr lang="de-DE" altLang="en-US" sz="1400" b="1" dirty="0" smtClean="0"/>
              <a:t>Wer </a:t>
            </a:r>
            <a:r>
              <a:rPr lang="de-DE" altLang="en-US" sz="1400" b="1" dirty="0"/>
              <a:t>Autorität hat, braucht nicht autoritär sein. </a:t>
            </a:r>
          </a:p>
          <a:p>
            <a:pPr marL="465137" lvl="1" indent="-285750">
              <a:spcBef>
                <a:spcPts val="600"/>
              </a:spcBef>
              <a:spcAft>
                <a:spcPts val="600"/>
              </a:spcAft>
              <a:buFont typeface="Arial" panose="020B0604020202020204" pitchFamily="34" charset="0"/>
              <a:buChar char="•"/>
            </a:pPr>
            <a:r>
              <a:rPr lang="de-DE" altLang="en-US" sz="1400" b="1" dirty="0"/>
              <a:t>Wer Autorität hat, muss seine Machtmittel nicht ausspielen. </a:t>
            </a:r>
          </a:p>
          <a:p>
            <a:pPr marL="465137" lvl="1" indent="-285750">
              <a:spcBef>
                <a:spcPts val="600"/>
              </a:spcBef>
              <a:spcAft>
                <a:spcPts val="600"/>
              </a:spcAft>
              <a:buFont typeface="Arial" panose="020B0604020202020204" pitchFamily="34" charset="0"/>
              <a:buChar char="•"/>
            </a:pPr>
            <a:r>
              <a:rPr lang="de-DE" altLang="en-US" sz="1400" b="1" dirty="0"/>
              <a:t>Beharren statt besiegen </a:t>
            </a:r>
          </a:p>
          <a:p>
            <a:pPr marL="465137" lvl="1" indent="-285750">
              <a:spcBef>
                <a:spcPts val="600"/>
              </a:spcBef>
              <a:spcAft>
                <a:spcPts val="600"/>
              </a:spcAft>
              <a:buFont typeface="Arial" panose="020B0604020202020204" pitchFamily="34" charset="0"/>
              <a:buChar char="•"/>
            </a:pPr>
            <a:r>
              <a:rPr lang="de-DE" altLang="en-US" sz="1400" b="1" dirty="0"/>
              <a:t>Direkter Umgang mit Schülern, die sich nicht an Regeln halten: weniger bestrafen und demütigen, sondern mehr ermutigen. </a:t>
            </a:r>
          </a:p>
          <a:p>
            <a:pPr marL="465137" lvl="1" indent="-285750">
              <a:spcBef>
                <a:spcPts val="600"/>
              </a:spcBef>
              <a:spcAft>
                <a:spcPts val="600"/>
              </a:spcAft>
              <a:buFont typeface="Arial" panose="020B0604020202020204" pitchFamily="34" charset="0"/>
              <a:buChar char="•"/>
            </a:pPr>
            <a:r>
              <a:rPr lang="de-DE" altLang="en-US" sz="1400" b="1" dirty="0"/>
              <a:t>Spielregeln des fairen Umgangs miteinander vereinbaren. </a:t>
            </a:r>
          </a:p>
          <a:p>
            <a:pPr marL="465137" lvl="1" indent="-285750">
              <a:spcBef>
                <a:spcPts val="600"/>
              </a:spcBef>
              <a:spcAft>
                <a:spcPts val="600"/>
              </a:spcAft>
              <a:buFont typeface="Arial" panose="020B0604020202020204" pitchFamily="34" charset="0"/>
              <a:buChar char="•"/>
            </a:pPr>
            <a:r>
              <a:rPr lang="de-DE" altLang="en-US" sz="1400" b="1" dirty="0"/>
              <a:t>Meinungsführer bei Lehrern und Schülern gewinnen </a:t>
            </a:r>
          </a:p>
          <a:p>
            <a:pPr marL="465137" lvl="1" indent="-285750">
              <a:spcBef>
                <a:spcPts val="600"/>
              </a:spcBef>
              <a:spcAft>
                <a:spcPts val="600"/>
              </a:spcAft>
              <a:buFont typeface="Arial" panose="020B0604020202020204" pitchFamily="34" charset="0"/>
              <a:buChar char="•"/>
            </a:pPr>
            <a:r>
              <a:rPr lang="de-DE" altLang="en-US" sz="1400" b="1" dirty="0"/>
              <a:t>Ist-/Soll-Abweichungen ansprechen. </a:t>
            </a:r>
          </a:p>
          <a:p>
            <a:pPr marL="465137" lvl="1" indent="-285750">
              <a:spcBef>
                <a:spcPts val="600"/>
              </a:spcBef>
              <a:spcAft>
                <a:spcPts val="600"/>
              </a:spcAft>
              <a:buFont typeface="Arial" panose="020B0604020202020204" pitchFamily="34" charset="0"/>
              <a:buChar char="•"/>
            </a:pPr>
            <a:r>
              <a:rPr lang="de-DE" altLang="en-US" sz="1400" b="1" dirty="0"/>
              <a:t>Wichtig ist, alle Rahmenbedingungen zur intrinsischen Motivation zu schaffen.</a:t>
            </a:r>
          </a:p>
          <a:p>
            <a:pPr marL="465137" lvl="1" indent="-285750">
              <a:spcBef>
                <a:spcPts val="600"/>
              </a:spcBef>
              <a:spcAft>
                <a:spcPts val="600"/>
              </a:spcAft>
              <a:buFont typeface="Arial" panose="020B0604020202020204" pitchFamily="34" charset="0"/>
              <a:buChar char="•"/>
            </a:pPr>
            <a:r>
              <a:rPr lang="de-DE" altLang="en-US" sz="1400" b="1" dirty="0"/>
              <a:t>Lehrerressourcen gezielt umsetzen, um gezielter mit den Anforderungen aus den Bundesministerien, der Eltern und Chefs umzugehen. </a:t>
            </a:r>
          </a:p>
          <a:p>
            <a:pPr marL="465137" lvl="1" indent="-285750">
              <a:spcBef>
                <a:spcPts val="600"/>
              </a:spcBef>
              <a:spcAft>
                <a:spcPts val="600"/>
              </a:spcAft>
              <a:buFont typeface="Arial" panose="020B0604020202020204" pitchFamily="34" charset="0"/>
              <a:buChar char="•"/>
            </a:pPr>
            <a:r>
              <a:rPr lang="de-DE" altLang="en-US" sz="1400" b="1" dirty="0"/>
              <a:t>Wer Frust schiebt, hat ohnehin langfristig verloren. </a:t>
            </a:r>
          </a:p>
          <a:p>
            <a:pPr marL="465137" lvl="1" indent="-285750">
              <a:spcBef>
                <a:spcPts val="600"/>
              </a:spcBef>
              <a:spcAft>
                <a:spcPts val="600"/>
              </a:spcAft>
              <a:buFont typeface="Arial" panose="020B0604020202020204" pitchFamily="34" charset="0"/>
              <a:buChar char="•"/>
            </a:pPr>
            <a:endParaRPr lang="de-DE" altLang="en-US" sz="1400" b="1" dirty="0"/>
          </a:p>
        </p:txBody>
      </p:sp>
    </p:spTree>
    <p:extLst>
      <p:ext uri="{BB962C8B-B14F-4D97-AF65-F5344CB8AC3E}">
        <p14:creationId xmlns:p14="http://schemas.microsoft.com/office/powerpoint/2010/main" val="13360964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bwMode="auto">
          <a:xfrm>
            <a:off x="251520" y="692696"/>
            <a:ext cx="8229600" cy="5095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altLang="en-US" sz="2000" u="sng" dirty="0" smtClean="0"/>
              <a:t>Warum werden diese Erkenntnisse so wenig umgesetzt? </a:t>
            </a:r>
            <a:br>
              <a:rPr lang="de-DE" altLang="en-US" sz="2000" u="sng" dirty="0" smtClean="0"/>
            </a:br>
            <a:r>
              <a:rPr lang="de-DE" altLang="en-US" sz="2000" dirty="0" smtClean="0"/>
              <a:t/>
            </a:r>
            <a:br>
              <a:rPr lang="de-DE" altLang="en-US" sz="2000" dirty="0" smtClean="0"/>
            </a:br>
            <a:endParaRPr lang="de-DE" altLang="en-US" sz="2000" dirty="0" smtClean="0"/>
          </a:p>
        </p:txBody>
      </p:sp>
      <p:sp>
        <p:nvSpPr>
          <p:cNvPr id="75779" name="Text Box 3"/>
          <p:cNvSpPr txBox="1">
            <a:spLocks noChangeArrowheads="1"/>
          </p:cNvSpPr>
          <p:nvPr/>
        </p:nvSpPr>
        <p:spPr bwMode="auto">
          <a:xfrm>
            <a:off x="-108520" y="1268760"/>
            <a:ext cx="7345362" cy="3477875"/>
          </a:xfrm>
          <a:prstGeom prst="rect">
            <a:avLst/>
          </a:prstGeom>
          <a:noFill/>
          <a:ln w="9525">
            <a:noFill/>
            <a:miter lim="800000"/>
            <a:headEnd/>
            <a:tailEnd/>
          </a:ln>
        </p:spPr>
        <p:txBody>
          <a:bodyPr>
            <a:spAutoFit/>
          </a:bodyP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901700" indent="-44450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lvl="1">
              <a:spcBef>
                <a:spcPts val="600"/>
              </a:spcBef>
              <a:spcAft>
                <a:spcPts val="600"/>
              </a:spcAft>
              <a:buClrTx/>
              <a:buFont typeface="Arial" panose="020B0604020202020204" pitchFamily="34" charset="0"/>
              <a:buChar char="•"/>
            </a:pPr>
            <a:r>
              <a:rPr lang="de-DE" altLang="en-US" sz="1400" b="1" dirty="0" smtClean="0">
                <a:solidFill>
                  <a:schemeClr val="tx1"/>
                </a:solidFill>
              </a:rPr>
              <a:t>Nicht-Kennen</a:t>
            </a:r>
            <a:endParaRPr lang="de-DE" altLang="en-US" sz="1400" b="1" dirty="0">
              <a:solidFill>
                <a:schemeClr val="tx1"/>
              </a:solidFill>
            </a:endParaRPr>
          </a:p>
          <a:p>
            <a:pPr lvl="1">
              <a:spcBef>
                <a:spcPts val="600"/>
              </a:spcBef>
              <a:spcAft>
                <a:spcPts val="600"/>
              </a:spcAft>
              <a:buClrTx/>
              <a:buFont typeface="Arial" panose="020B0604020202020204" pitchFamily="34" charset="0"/>
              <a:buChar char="•"/>
            </a:pPr>
            <a:r>
              <a:rPr lang="de-DE" altLang="en-US" sz="1400" b="1" dirty="0">
                <a:solidFill>
                  <a:schemeClr val="tx1"/>
                </a:solidFill>
              </a:rPr>
              <a:t>Nicht-Können</a:t>
            </a:r>
          </a:p>
          <a:p>
            <a:pPr lvl="1">
              <a:spcBef>
                <a:spcPts val="600"/>
              </a:spcBef>
              <a:spcAft>
                <a:spcPts val="600"/>
              </a:spcAft>
              <a:buClrTx/>
              <a:buFont typeface="Arial" panose="020B0604020202020204" pitchFamily="34" charset="0"/>
              <a:buChar char="•"/>
            </a:pPr>
            <a:r>
              <a:rPr lang="de-DE" altLang="en-US" sz="1400" b="1" dirty="0">
                <a:solidFill>
                  <a:schemeClr val="tx1"/>
                </a:solidFill>
              </a:rPr>
              <a:t>Nicht-Wollen</a:t>
            </a:r>
          </a:p>
          <a:p>
            <a:pPr lvl="1">
              <a:spcBef>
                <a:spcPts val="600"/>
              </a:spcBef>
              <a:spcAft>
                <a:spcPts val="600"/>
              </a:spcAft>
              <a:buClrTx/>
              <a:buFont typeface="Arial" panose="020B0604020202020204" pitchFamily="34" charset="0"/>
              <a:buChar char="•"/>
            </a:pPr>
            <a:r>
              <a:rPr lang="de-DE" altLang="en-US" sz="1400" b="1" dirty="0">
                <a:solidFill>
                  <a:schemeClr val="tx1"/>
                </a:solidFill>
              </a:rPr>
              <a:t>Nicht-Sollen</a:t>
            </a:r>
          </a:p>
          <a:p>
            <a:pPr lvl="1">
              <a:spcBef>
                <a:spcPts val="600"/>
              </a:spcBef>
              <a:spcAft>
                <a:spcPts val="600"/>
              </a:spcAft>
              <a:buClrTx/>
              <a:buFont typeface="Arial" panose="020B0604020202020204" pitchFamily="34" charset="0"/>
              <a:buChar char="•"/>
            </a:pPr>
            <a:r>
              <a:rPr lang="de-DE" altLang="en-US" sz="1400" b="1" dirty="0">
                <a:solidFill>
                  <a:schemeClr val="tx1"/>
                </a:solidFill>
              </a:rPr>
              <a:t>Nicht-Dürfen</a:t>
            </a:r>
          </a:p>
          <a:p>
            <a:pPr lvl="1">
              <a:spcBef>
                <a:spcPts val="600"/>
              </a:spcBef>
              <a:spcAft>
                <a:spcPts val="600"/>
              </a:spcAft>
              <a:buClrTx/>
              <a:buFont typeface="Arial" panose="020B0604020202020204" pitchFamily="34" charset="0"/>
              <a:buChar char="•"/>
            </a:pPr>
            <a:r>
              <a:rPr lang="de-DE" altLang="en-US" sz="1400" b="1" dirty="0">
                <a:solidFill>
                  <a:schemeClr val="tx1"/>
                </a:solidFill>
              </a:rPr>
              <a:t>Diskrepanz Selbsteinschätzung </a:t>
            </a:r>
            <a:r>
              <a:rPr lang="de-DE" altLang="en-US" sz="1400" b="1" dirty="0" err="1">
                <a:solidFill>
                  <a:schemeClr val="tx1"/>
                </a:solidFill>
              </a:rPr>
              <a:t>vs</a:t>
            </a:r>
            <a:r>
              <a:rPr lang="de-DE" altLang="en-US" sz="1400" b="1" dirty="0">
                <a:solidFill>
                  <a:schemeClr val="tx1"/>
                </a:solidFill>
              </a:rPr>
              <a:t> Fremdeinschätzung</a:t>
            </a:r>
          </a:p>
          <a:p>
            <a:pPr lvl="1">
              <a:spcBef>
                <a:spcPts val="600"/>
              </a:spcBef>
              <a:spcAft>
                <a:spcPts val="600"/>
              </a:spcAft>
              <a:buClrTx/>
              <a:buFont typeface="Arial" panose="020B0604020202020204" pitchFamily="34" charset="0"/>
              <a:buChar char="•"/>
            </a:pPr>
            <a:r>
              <a:rPr lang="de-DE" altLang="en-US" sz="1400" b="1" dirty="0">
                <a:solidFill>
                  <a:schemeClr val="tx1"/>
                </a:solidFill>
              </a:rPr>
              <a:t>Einstellung ist das eine, Verhaltensumsetzung das andere. </a:t>
            </a:r>
          </a:p>
          <a:p>
            <a:pPr lvl="1">
              <a:spcBef>
                <a:spcPts val="600"/>
              </a:spcBef>
              <a:spcAft>
                <a:spcPts val="600"/>
              </a:spcAft>
              <a:buClrTx/>
              <a:buFont typeface="Arial" panose="020B0604020202020204" pitchFamily="34" charset="0"/>
              <a:buChar char="•"/>
            </a:pPr>
            <a:r>
              <a:rPr lang="de-DE" altLang="en-US" sz="1400" b="1" dirty="0">
                <a:solidFill>
                  <a:schemeClr val="tx1"/>
                </a:solidFill>
              </a:rPr>
              <a:t>Oft gibt es Null Korrelationen – siehe ökologisches Verhalten – siehe auch die 10 Gebote</a:t>
            </a:r>
          </a:p>
          <a:p>
            <a:pPr lvl="1">
              <a:spcBef>
                <a:spcPts val="600"/>
              </a:spcBef>
              <a:spcAft>
                <a:spcPts val="600"/>
              </a:spcAft>
              <a:buClrTx/>
              <a:buFont typeface="Arial" panose="020B0604020202020204" pitchFamily="34" charset="0"/>
              <a:buChar char="•"/>
            </a:pPr>
            <a:endParaRPr lang="de-DE" altLang="en-US" sz="1400" b="1" dirty="0">
              <a:solidFill>
                <a:schemeClr val="tx1"/>
              </a:solidFill>
            </a:endParaRPr>
          </a:p>
        </p:txBody>
      </p:sp>
    </p:spTree>
    <p:extLst>
      <p:ext uri="{BB962C8B-B14F-4D97-AF65-F5344CB8AC3E}">
        <p14:creationId xmlns:p14="http://schemas.microsoft.com/office/powerpoint/2010/main" val="36746263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bwMode="auto">
          <a:xfrm>
            <a:off x="252288" y="692150"/>
            <a:ext cx="8712200" cy="50482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altLang="de-DE" sz="2000" u="sng" dirty="0" smtClean="0"/>
              <a:t>Wichtige Instrumente/Werkzeuge guter Führung – direkte/indirekte Instrumente</a:t>
            </a:r>
            <a:endParaRPr lang="de-DE" altLang="de-DE" sz="2000" dirty="0" smtClean="0">
              <a:ea typeface="Times New Roman" pitchFamily="18" charset="0"/>
              <a:cs typeface="Arial" charset="0"/>
            </a:endParaRPr>
          </a:p>
        </p:txBody>
      </p:sp>
      <p:sp>
        <p:nvSpPr>
          <p:cNvPr id="76803"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50000"/>
              </a:spcBef>
              <a:buClrTx/>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76804"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50000"/>
              </a:spcBef>
              <a:buClrTx/>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76805"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50000"/>
              </a:spcBef>
              <a:buClrTx/>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76806" name="Rechteck 8"/>
          <p:cNvSpPr>
            <a:spLocks noChangeArrowheads="1"/>
          </p:cNvSpPr>
          <p:nvPr/>
        </p:nvSpPr>
        <p:spPr bwMode="auto">
          <a:xfrm>
            <a:off x="-108520" y="1484784"/>
            <a:ext cx="78486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lvl="1">
              <a:spcBef>
                <a:spcPts val="600"/>
              </a:spcBef>
              <a:buClrTx/>
              <a:buFont typeface="Arial" charset="0"/>
              <a:buChar char="•"/>
            </a:pPr>
            <a:r>
              <a:rPr lang="de-DE" altLang="de-DE" sz="1400" b="1" dirty="0">
                <a:solidFill>
                  <a:schemeClr val="tx1"/>
                </a:solidFill>
              </a:rPr>
              <a:t>Kompass festlegen: Ethikorientierte Führung, Exzellenzkultur, Kultur für Menschenwürde</a:t>
            </a:r>
          </a:p>
          <a:p>
            <a:pPr lvl="1">
              <a:spcBef>
                <a:spcPts val="600"/>
              </a:spcBef>
              <a:buClrTx/>
              <a:buFont typeface="Arial" charset="0"/>
              <a:buChar char="•"/>
            </a:pPr>
            <a:r>
              <a:rPr lang="de-DE" altLang="de-DE" sz="1400" b="1" dirty="0">
                <a:solidFill>
                  <a:schemeClr val="tx1"/>
                </a:solidFill>
              </a:rPr>
              <a:t>Immer Leistung und Menschlichkeit verbinden</a:t>
            </a:r>
          </a:p>
          <a:p>
            <a:pPr lvl="1">
              <a:spcBef>
                <a:spcPts val="600"/>
              </a:spcBef>
              <a:buClrTx/>
              <a:buFont typeface="Arial" charset="0"/>
              <a:buChar char="•"/>
            </a:pPr>
            <a:r>
              <a:rPr lang="de-DE" altLang="de-DE" sz="1400" b="1" dirty="0">
                <a:solidFill>
                  <a:schemeClr val="tx1"/>
                </a:solidFill>
              </a:rPr>
              <a:t>Danke sagen</a:t>
            </a:r>
          </a:p>
          <a:p>
            <a:pPr lvl="1">
              <a:spcBef>
                <a:spcPts val="600"/>
              </a:spcBef>
              <a:buClrTx/>
              <a:buFont typeface="Arial" charset="0"/>
              <a:buChar char="•"/>
            </a:pPr>
            <a:r>
              <a:rPr lang="de-DE" altLang="de-DE" sz="1400" b="1" dirty="0">
                <a:solidFill>
                  <a:schemeClr val="tx1"/>
                </a:solidFill>
              </a:rPr>
              <a:t>Bitte sagen</a:t>
            </a:r>
          </a:p>
          <a:p>
            <a:pPr lvl="1">
              <a:spcBef>
                <a:spcPts val="600"/>
              </a:spcBef>
              <a:buClrTx/>
              <a:buFont typeface="Arial" charset="0"/>
              <a:buChar char="•"/>
            </a:pPr>
            <a:r>
              <a:rPr lang="de-DE" altLang="de-DE" sz="1400" b="1" dirty="0">
                <a:solidFill>
                  <a:schemeClr val="tx1"/>
                </a:solidFill>
              </a:rPr>
              <a:t>Fragen stellen</a:t>
            </a:r>
          </a:p>
          <a:p>
            <a:pPr lvl="1">
              <a:spcBef>
                <a:spcPts val="600"/>
              </a:spcBef>
              <a:buClrTx/>
              <a:buFont typeface="Arial" charset="0"/>
              <a:buChar char="•"/>
            </a:pPr>
            <a:r>
              <a:rPr lang="de-DE" altLang="de-DE" sz="1400" b="1" dirty="0">
                <a:solidFill>
                  <a:schemeClr val="tx1"/>
                </a:solidFill>
              </a:rPr>
              <a:t>Die Kunst der Pause</a:t>
            </a:r>
          </a:p>
          <a:p>
            <a:pPr lvl="1">
              <a:spcBef>
                <a:spcPts val="600"/>
              </a:spcBef>
              <a:buClrTx/>
              <a:buFont typeface="Arial" charset="0"/>
              <a:buChar char="•"/>
            </a:pPr>
            <a:r>
              <a:rPr lang="de-DE" altLang="de-DE" sz="1400" b="1" dirty="0">
                <a:solidFill>
                  <a:schemeClr val="tx1"/>
                </a:solidFill>
              </a:rPr>
              <a:t>Fragen zulassen (zu Fragen ermuntern, keine Frage ist tabu)</a:t>
            </a:r>
          </a:p>
          <a:p>
            <a:pPr lvl="1">
              <a:spcBef>
                <a:spcPts val="600"/>
              </a:spcBef>
              <a:buClrTx/>
              <a:buFont typeface="Arial" charset="0"/>
              <a:buChar char="•"/>
            </a:pPr>
            <a:r>
              <a:rPr lang="de-DE" altLang="de-DE" sz="1400" b="1" dirty="0">
                <a:solidFill>
                  <a:schemeClr val="tx1"/>
                </a:solidFill>
              </a:rPr>
              <a:t>Zuhören</a:t>
            </a:r>
          </a:p>
          <a:p>
            <a:pPr lvl="1">
              <a:spcBef>
                <a:spcPts val="600"/>
              </a:spcBef>
              <a:buClrTx/>
              <a:buFont typeface="Arial" charset="0"/>
              <a:buChar char="•"/>
            </a:pPr>
            <a:r>
              <a:rPr lang="de-DE" altLang="de-DE" sz="1400" b="1" dirty="0">
                <a:solidFill>
                  <a:schemeClr val="tx1"/>
                </a:solidFill>
              </a:rPr>
              <a:t>Perspektivenwechsel/Empathie</a:t>
            </a:r>
          </a:p>
          <a:p>
            <a:pPr lvl="1">
              <a:spcBef>
                <a:spcPts val="600"/>
              </a:spcBef>
              <a:buClrTx/>
              <a:buFont typeface="Arial" charset="0"/>
              <a:buChar char="•"/>
            </a:pPr>
            <a:r>
              <a:rPr lang="de-DE" altLang="de-DE" sz="1400" b="1" dirty="0">
                <a:solidFill>
                  <a:schemeClr val="tx1"/>
                </a:solidFill>
              </a:rPr>
              <a:t>Spiegeln, spiegeln, spiegeln von Ist und Soll – der Ton macht die Musik (Feedbackkultur: Feedback geben, Feedback holen, Feedback annehmen)</a:t>
            </a:r>
          </a:p>
          <a:p>
            <a:pPr lvl="1">
              <a:spcBef>
                <a:spcPts val="600"/>
              </a:spcBef>
              <a:buClrTx/>
              <a:buFont typeface="Arial" charset="0"/>
              <a:buChar char="•"/>
            </a:pPr>
            <a:r>
              <a:rPr lang="de-DE" altLang="de-DE" sz="1400" b="1" dirty="0">
                <a:solidFill>
                  <a:schemeClr val="tx1"/>
                </a:solidFill>
              </a:rPr>
              <a:t>Offene, hierarchiefreie Dialogkultur</a:t>
            </a:r>
          </a:p>
          <a:p>
            <a:pPr lvl="1">
              <a:spcBef>
                <a:spcPts val="600"/>
              </a:spcBef>
              <a:buClrTx/>
              <a:buFont typeface="Arial" charset="0"/>
              <a:buChar char="•"/>
            </a:pPr>
            <a:r>
              <a:rPr lang="de-DE" altLang="de-DE" sz="1400" b="1" dirty="0">
                <a:solidFill>
                  <a:schemeClr val="tx1"/>
                </a:solidFill>
              </a:rPr>
              <a:t>Ziele und Erwartungen klären und begründen</a:t>
            </a:r>
          </a:p>
          <a:p>
            <a:pPr lvl="1">
              <a:spcBef>
                <a:spcPts val="600"/>
              </a:spcBef>
              <a:buClrTx/>
              <a:buFont typeface="Arial" charset="0"/>
              <a:buChar char="•"/>
            </a:pPr>
            <a:r>
              <a:rPr lang="de-DE" altLang="de-DE" sz="1400" b="1" dirty="0">
                <a:solidFill>
                  <a:schemeClr val="tx1"/>
                </a:solidFill>
              </a:rPr>
              <a:t>Keine Maske – authentisch aber trotzdem emotional kontrolliert</a:t>
            </a:r>
          </a:p>
        </p:txBody>
      </p:sp>
    </p:spTree>
    <p:extLst>
      <p:ext uri="{BB962C8B-B14F-4D97-AF65-F5344CB8AC3E}">
        <p14:creationId xmlns:p14="http://schemas.microsoft.com/office/powerpoint/2010/main" val="12551147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bwMode="auto">
          <a:xfrm>
            <a:off x="251520" y="685800"/>
            <a:ext cx="8812213" cy="7270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en-US" sz="2000" u="sng" dirty="0" smtClean="0">
                <a:cs typeface="Arial" charset="0"/>
              </a:rPr>
              <a:t>Weisheit, Reife und Persönlichkeitsentwicklung als Konsequenz der Auseinandersetzung mit der Realität (Reflexion)</a:t>
            </a:r>
            <a:r>
              <a:rPr lang="de-DE" altLang="en-US" sz="2000" dirty="0" smtClean="0">
                <a:cs typeface="Times New Roman" pitchFamily="18" charset="0"/>
              </a:rPr>
              <a:t/>
            </a:r>
            <a:br>
              <a:rPr lang="de-DE" altLang="en-US" sz="2000" dirty="0" smtClean="0">
                <a:cs typeface="Times New Roman" pitchFamily="18" charset="0"/>
              </a:rPr>
            </a:br>
            <a:endParaRPr lang="de-DE" altLang="en-US" sz="2000" dirty="0" smtClean="0">
              <a:cs typeface="Times New Roman" pitchFamily="18" charset="0"/>
            </a:endParaRPr>
          </a:p>
        </p:txBody>
      </p:sp>
      <p:sp>
        <p:nvSpPr>
          <p:cNvPr id="78851" name="Text Box 3"/>
          <p:cNvSpPr txBox="1">
            <a:spLocks noChangeArrowheads="1"/>
          </p:cNvSpPr>
          <p:nvPr/>
        </p:nvSpPr>
        <p:spPr bwMode="auto">
          <a:xfrm>
            <a:off x="179388" y="1628775"/>
            <a:ext cx="8280400" cy="3384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192088" indent="-192088">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0"/>
              </a:spcBef>
              <a:buClrTx/>
              <a:buFontTx/>
              <a:buNone/>
            </a:pPr>
            <a:r>
              <a:rPr lang="de-DE" altLang="en-US" sz="2000" b="1">
                <a:solidFill>
                  <a:schemeClr val="tx1"/>
                </a:solidFill>
              </a:rPr>
              <a:t>	All dies wird möglich nur durch permanente </a:t>
            </a:r>
          </a:p>
          <a:p>
            <a:pPr>
              <a:spcBef>
                <a:spcPct val="0"/>
              </a:spcBef>
              <a:buClrTx/>
              <a:buFont typeface="Symbol" pitchFamily="18" charset="2"/>
              <a:buNone/>
            </a:pPr>
            <a:r>
              <a:rPr lang="de-DE" altLang="en-US" sz="2000" b="1">
                <a:solidFill>
                  <a:schemeClr val="hlink"/>
                </a:solidFill>
              </a:rPr>
              <a:t>	</a:t>
            </a:r>
            <a:r>
              <a:rPr lang="de-DE" altLang="en-US" sz="2400" b="1">
                <a:solidFill>
                  <a:schemeClr val="hlink"/>
                </a:solidFill>
              </a:rPr>
              <a:t>1)</a:t>
            </a:r>
            <a:r>
              <a:rPr lang="de-DE" altLang="en-US" sz="2000" b="1">
                <a:solidFill>
                  <a:schemeClr val="hlink"/>
                </a:solidFill>
              </a:rPr>
              <a:t> </a:t>
            </a:r>
            <a:r>
              <a:rPr lang="de-DE" altLang="en-US" sz="2400" b="1">
                <a:solidFill>
                  <a:schemeClr val="hlink"/>
                </a:solidFill>
              </a:rPr>
              <a:t>Selbstreflexion</a:t>
            </a:r>
            <a:r>
              <a:rPr lang="de-DE" altLang="en-US" sz="2400" b="1">
                <a:solidFill>
                  <a:schemeClr val="tx1"/>
                </a:solidFill>
              </a:rPr>
              <a:t> </a:t>
            </a:r>
          </a:p>
          <a:p>
            <a:pPr>
              <a:spcBef>
                <a:spcPct val="0"/>
              </a:spcBef>
              <a:buClrTx/>
              <a:buFont typeface="Symbol" pitchFamily="18" charset="2"/>
              <a:buNone/>
            </a:pPr>
            <a:r>
              <a:rPr lang="de-DE" altLang="en-US" sz="2400" b="1">
                <a:solidFill>
                  <a:schemeClr val="tx1"/>
                </a:solidFill>
              </a:rPr>
              <a:t>	</a:t>
            </a:r>
            <a:r>
              <a:rPr lang="de-DE" altLang="en-US" sz="1200" b="1">
                <a:solidFill>
                  <a:schemeClr val="tx1"/>
                </a:solidFill>
              </a:rPr>
              <a:t>Mache ich die richtigen Dinge? Mache ich die Dinge richtig?</a:t>
            </a:r>
          </a:p>
          <a:p>
            <a:pPr>
              <a:spcBef>
                <a:spcPct val="0"/>
              </a:spcBef>
              <a:buClrTx/>
              <a:buFont typeface="Symbol" pitchFamily="18" charset="2"/>
              <a:buNone/>
            </a:pPr>
            <a:r>
              <a:rPr lang="de-DE" altLang="en-US" sz="1200" b="1">
                <a:solidFill>
                  <a:schemeClr val="tx1"/>
                </a:solidFill>
              </a:rPr>
              <a:t>	Was lief gut, was lief nicht gut? Was könnte man besser machen?  - Paul Baltes, MPI, Berlin</a:t>
            </a:r>
          </a:p>
          <a:p>
            <a:pPr>
              <a:spcBef>
                <a:spcPct val="0"/>
              </a:spcBef>
              <a:buClrTx/>
              <a:buFont typeface="Symbol" pitchFamily="18" charset="2"/>
              <a:buNone/>
            </a:pPr>
            <a:r>
              <a:rPr lang="de-DE" altLang="en-US" sz="1800" b="1">
                <a:solidFill>
                  <a:schemeClr val="tx1"/>
                </a:solidFill>
              </a:rPr>
              <a:t>	</a:t>
            </a:r>
            <a:r>
              <a:rPr lang="de-DE" altLang="en-US" sz="2400" b="1">
                <a:solidFill>
                  <a:schemeClr val="hlink"/>
                </a:solidFill>
              </a:rPr>
              <a:t>2) Teamreflexion</a:t>
            </a:r>
            <a:r>
              <a:rPr lang="de-DE" altLang="en-US" sz="2400" b="1">
                <a:solidFill>
                  <a:schemeClr val="tx1"/>
                </a:solidFill>
              </a:rPr>
              <a:t> </a:t>
            </a:r>
          </a:p>
          <a:p>
            <a:pPr>
              <a:spcBef>
                <a:spcPct val="0"/>
              </a:spcBef>
              <a:buClrTx/>
              <a:buFont typeface="Symbol" pitchFamily="18" charset="2"/>
              <a:buNone/>
            </a:pPr>
            <a:r>
              <a:rPr lang="de-DE" altLang="en-US" sz="2400" b="1">
                <a:solidFill>
                  <a:schemeClr val="tx1"/>
                </a:solidFill>
              </a:rPr>
              <a:t>	</a:t>
            </a:r>
            <a:r>
              <a:rPr lang="de-DE" altLang="en-US" sz="1200" b="1">
                <a:solidFill>
                  <a:schemeClr val="tx1"/>
                </a:solidFill>
              </a:rPr>
              <a:t>Mache ich die richtigen Dinge? Mache ich die Dinge richtig?</a:t>
            </a:r>
          </a:p>
          <a:p>
            <a:pPr>
              <a:spcBef>
                <a:spcPct val="0"/>
              </a:spcBef>
              <a:buClrTx/>
              <a:buFont typeface="Symbol" pitchFamily="18" charset="2"/>
              <a:buNone/>
            </a:pPr>
            <a:r>
              <a:rPr lang="de-DE" altLang="en-US" sz="1200" b="1">
                <a:solidFill>
                  <a:schemeClr val="tx1"/>
                </a:solidFill>
              </a:rPr>
              <a:t>	Was lief gut? Was lief nicht gut? Und warum? Was könnte man besser machen? - Michael West, Birmingham</a:t>
            </a:r>
          </a:p>
          <a:p>
            <a:pPr>
              <a:spcBef>
                <a:spcPct val="0"/>
              </a:spcBef>
              <a:buClrTx/>
              <a:buFontTx/>
              <a:buNone/>
            </a:pPr>
            <a:r>
              <a:rPr lang="de-DE" altLang="en-US" sz="2400" b="1">
                <a:solidFill>
                  <a:schemeClr val="hlink"/>
                </a:solidFill>
              </a:rPr>
              <a:t>	3) Reflexion durch Externe</a:t>
            </a:r>
          </a:p>
          <a:p>
            <a:pPr>
              <a:spcBef>
                <a:spcPct val="0"/>
              </a:spcBef>
              <a:buClrTx/>
              <a:buFontTx/>
              <a:buNone/>
            </a:pPr>
            <a:r>
              <a:rPr lang="de-DE" altLang="en-US" sz="2400" b="1">
                <a:solidFill>
                  <a:schemeClr val="hlink"/>
                </a:solidFill>
              </a:rPr>
              <a:t>	</a:t>
            </a:r>
            <a:r>
              <a:rPr lang="de-DE" altLang="en-US" sz="1200" b="1">
                <a:solidFill>
                  <a:schemeClr val="tx1"/>
                </a:solidFill>
              </a:rPr>
              <a:t>Mache ich die richtigen Dinge? Mache ich die Dinge richtig?</a:t>
            </a:r>
          </a:p>
          <a:p>
            <a:pPr>
              <a:spcBef>
                <a:spcPct val="0"/>
              </a:spcBef>
              <a:buClrTx/>
              <a:buFontTx/>
              <a:buNone/>
            </a:pPr>
            <a:r>
              <a:rPr lang="de-DE" altLang="en-US" sz="1200" b="1">
                <a:solidFill>
                  <a:schemeClr val="tx1"/>
                </a:solidFill>
              </a:rPr>
              <a:t>	Was lief gut? Was lief nicht gut? Was könnte man besser machen?</a:t>
            </a:r>
          </a:p>
          <a:p>
            <a:pPr>
              <a:spcBef>
                <a:spcPct val="0"/>
              </a:spcBef>
              <a:buClrTx/>
              <a:buFontTx/>
              <a:buNone/>
            </a:pPr>
            <a:endParaRPr lang="de-DE" altLang="en-US" sz="1800" b="1">
              <a:solidFill>
                <a:schemeClr val="tx1"/>
              </a:solidFill>
            </a:endParaRPr>
          </a:p>
          <a:p>
            <a:pPr>
              <a:spcBef>
                <a:spcPct val="0"/>
              </a:spcBef>
              <a:spcAft>
                <a:spcPct val="60000"/>
              </a:spcAft>
              <a:buClrTx/>
              <a:buFontTx/>
              <a:buNone/>
            </a:pPr>
            <a:endParaRPr lang="de-DE" altLang="en-US" sz="2400" b="1">
              <a:solidFill>
                <a:schemeClr val="tx1"/>
              </a:solidFill>
            </a:endParaRPr>
          </a:p>
          <a:p>
            <a:pPr>
              <a:spcBef>
                <a:spcPct val="0"/>
              </a:spcBef>
              <a:spcAft>
                <a:spcPct val="60000"/>
              </a:spcAft>
              <a:buClrTx/>
              <a:buFontTx/>
              <a:buNone/>
            </a:pPr>
            <a:endParaRPr lang="de-DE" altLang="en-US" sz="2000">
              <a:solidFill>
                <a:schemeClr val="tx1"/>
              </a:solidFill>
            </a:endParaRPr>
          </a:p>
        </p:txBody>
      </p:sp>
      <p:sp>
        <p:nvSpPr>
          <p:cNvPr id="78852" name="Text Box 4"/>
          <p:cNvSpPr txBox="1">
            <a:spLocks noChangeArrowheads="1"/>
          </p:cNvSpPr>
          <p:nvPr/>
        </p:nvSpPr>
        <p:spPr bwMode="auto">
          <a:xfrm>
            <a:off x="323850" y="5300663"/>
            <a:ext cx="8424863" cy="701675"/>
          </a:xfrm>
          <a:prstGeom prst="rect">
            <a:avLst/>
          </a:prstGeom>
          <a:solidFill>
            <a:srgbClr val="CCFFFF"/>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r>
              <a:rPr lang="de-DE" altLang="en-US" sz="2000" b="1" i="1">
                <a:solidFill>
                  <a:srgbClr val="CC3399"/>
                </a:solidFill>
              </a:rPr>
              <a:t>Erfahrung allein macht nicht klüger; es ist die Reflexion / Elaboration von Erfahrungen. Fazit: Hamsterrad anhalten.</a:t>
            </a:r>
          </a:p>
        </p:txBody>
      </p:sp>
      <p:grpSp>
        <p:nvGrpSpPr>
          <p:cNvPr id="78853" name="Group 5"/>
          <p:cNvGrpSpPr>
            <a:grpSpLocks/>
          </p:cNvGrpSpPr>
          <p:nvPr/>
        </p:nvGrpSpPr>
        <p:grpSpPr bwMode="auto">
          <a:xfrm>
            <a:off x="6934200" y="1219200"/>
            <a:ext cx="2057400" cy="1297974"/>
            <a:chOff x="4077" y="3122"/>
            <a:chExt cx="4140" cy="2744"/>
          </a:xfrm>
        </p:grpSpPr>
        <p:grpSp>
          <p:nvGrpSpPr>
            <p:cNvPr id="78854" name="Group 6"/>
            <p:cNvGrpSpPr>
              <a:grpSpLocks/>
            </p:cNvGrpSpPr>
            <p:nvPr/>
          </p:nvGrpSpPr>
          <p:grpSpPr bwMode="auto">
            <a:xfrm flipH="1">
              <a:off x="4096" y="4144"/>
              <a:ext cx="2051" cy="1722"/>
              <a:chOff x="5246" y="8520"/>
              <a:chExt cx="3255" cy="3195"/>
            </a:xfrm>
          </p:grpSpPr>
          <p:sp>
            <p:nvSpPr>
              <p:cNvPr id="78964" name="Freeform 7"/>
              <p:cNvSpPr>
                <a:spLocks/>
              </p:cNvSpPr>
              <p:nvPr/>
            </p:nvSpPr>
            <p:spPr bwMode="auto">
              <a:xfrm>
                <a:off x="7398" y="8520"/>
                <a:ext cx="1103" cy="3195"/>
              </a:xfrm>
              <a:custGeom>
                <a:avLst/>
                <a:gdLst>
                  <a:gd name="T0" fmla="*/ 163 w 1103"/>
                  <a:gd name="T1" fmla="*/ 0 h 3195"/>
                  <a:gd name="T2" fmla="*/ 215 w 1103"/>
                  <a:gd name="T3" fmla="*/ 33 h 3195"/>
                  <a:gd name="T4" fmla="*/ 278 w 1103"/>
                  <a:gd name="T5" fmla="*/ 75 h 3195"/>
                  <a:gd name="T6" fmla="*/ 343 w 1103"/>
                  <a:gd name="T7" fmla="*/ 118 h 3195"/>
                  <a:gd name="T8" fmla="*/ 443 w 1103"/>
                  <a:gd name="T9" fmla="*/ 170 h 3195"/>
                  <a:gd name="T10" fmla="*/ 660 w 1103"/>
                  <a:gd name="T11" fmla="*/ 305 h 3195"/>
                  <a:gd name="T12" fmla="*/ 753 w 1103"/>
                  <a:gd name="T13" fmla="*/ 345 h 3195"/>
                  <a:gd name="T14" fmla="*/ 803 w 1103"/>
                  <a:gd name="T15" fmla="*/ 365 h 3195"/>
                  <a:gd name="T16" fmla="*/ 850 w 1103"/>
                  <a:gd name="T17" fmla="*/ 408 h 3195"/>
                  <a:gd name="T18" fmla="*/ 970 w 1103"/>
                  <a:gd name="T19" fmla="*/ 938 h 3195"/>
                  <a:gd name="T20" fmla="*/ 985 w 1103"/>
                  <a:gd name="T21" fmla="*/ 1148 h 3195"/>
                  <a:gd name="T22" fmla="*/ 965 w 1103"/>
                  <a:gd name="T23" fmla="*/ 1205 h 3195"/>
                  <a:gd name="T24" fmla="*/ 1018 w 1103"/>
                  <a:gd name="T25" fmla="*/ 1433 h 3195"/>
                  <a:gd name="T26" fmla="*/ 1030 w 1103"/>
                  <a:gd name="T27" fmla="*/ 1805 h 3195"/>
                  <a:gd name="T28" fmla="*/ 1055 w 1103"/>
                  <a:gd name="T29" fmla="*/ 1975 h 3195"/>
                  <a:gd name="T30" fmla="*/ 1070 w 1103"/>
                  <a:gd name="T31" fmla="*/ 2090 h 3195"/>
                  <a:gd name="T32" fmla="*/ 1093 w 1103"/>
                  <a:gd name="T33" fmla="*/ 2075 h 3195"/>
                  <a:gd name="T34" fmla="*/ 1103 w 1103"/>
                  <a:gd name="T35" fmla="*/ 2185 h 3195"/>
                  <a:gd name="T36" fmla="*/ 1050 w 1103"/>
                  <a:gd name="T37" fmla="*/ 2223 h 3195"/>
                  <a:gd name="T38" fmla="*/ 978 w 1103"/>
                  <a:gd name="T39" fmla="*/ 2255 h 3195"/>
                  <a:gd name="T40" fmla="*/ 913 w 1103"/>
                  <a:gd name="T41" fmla="*/ 2280 h 3195"/>
                  <a:gd name="T42" fmla="*/ 843 w 1103"/>
                  <a:gd name="T43" fmla="*/ 2305 h 3195"/>
                  <a:gd name="T44" fmla="*/ 788 w 1103"/>
                  <a:gd name="T45" fmla="*/ 2323 h 3195"/>
                  <a:gd name="T46" fmla="*/ 725 w 1103"/>
                  <a:gd name="T47" fmla="*/ 2323 h 3195"/>
                  <a:gd name="T48" fmla="*/ 680 w 1103"/>
                  <a:gd name="T49" fmla="*/ 2313 h 3195"/>
                  <a:gd name="T50" fmla="*/ 653 w 1103"/>
                  <a:gd name="T51" fmla="*/ 2285 h 3195"/>
                  <a:gd name="T52" fmla="*/ 645 w 1103"/>
                  <a:gd name="T53" fmla="*/ 2195 h 3195"/>
                  <a:gd name="T54" fmla="*/ 718 w 1103"/>
                  <a:gd name="T55" fmla="*/ 2208 h 3195"/>
                  <a:gd name="T56" fmla="*/ 693 w 1103"/>
                  <a:gd name="T57" fmla="*/ 2140 h 3195"/>
                  <a:gd name="T58" fmla="*/ 698 w 1103"/>
                  <a:gd name="T59" fmla="*/ 2013 h 3195"/>
                  <a:gd name="T60" fmla="*/ 680 w 1103"/>
                  <a:gd name="T61" fmla="*/ 1938 h 3195"/>
                  <a:gd name="T62" fmla="*/ 665 w 1103"/>
                  <a:gd name="T63" fmla="*/ 1850 h 3195"/>
                  <a:gd name="T64" fmla="*/ 643 w 1103"/>
                  <a:gd name="T65" fmla="*/ 1728 h 3195"/>
                  <a:gd name="T66" fmla="*/ 600 w 1103"/>
                  <a:gd name="T67" fmla="*/ 1595 h 3195"/>
                  <a:gd name="T68" fmla="*/ 565 w 1103"/>
                  <a:gd name="T69" fmla="*/ 1265 h 3195"/>
                  <a:gd name="T70" fmla="*/ 503 w 1103"/>
                  <a:gd name="T71" fmla="*/ 1740 h 3195"/>
                  <a:gd name="T72" fmla="*/ 528 w 1103"/>
                  <a:gd name="T73" fmla="*/ 2030 h 3195"/>
                  <a:gd name="T74" fmla="*/ 615 w 1103"/>
                  <a:gd name="T75" fmla="*/ 2335 h 3195"/>
                  <a:gd name="T76" fmla="*/ 808 w 1103"/>
                  <a:gd name="T77" fmla="*/ 2905 h 3195"/>
                  <a:gd name="T78" fmla="*/ 655 w 1103"/>
                  <a:gd name="T79" fmla="*/ 3015 h 3195"/>
                  <a:gd name="T80" fmla="*/ 553 w 1103"/>
                  <a:gd name="T81" fmla="*/ 3075 h 3195"/>
                  <a:gd name="T82" fmla="*/ 475 w 1103"/>
                  <a:gd name="T83" fmla="*/ 3113 h 3195"/>
                  <a:gd name="T84" fmla="*/ 425 w 1103"/>
                  <a:gd name="T85" fmla="*/ 3125 h 3195"/>
                  <a:gd name="T86" fmla="*/ 363 w 1103"/>
                  <a:gd name="T87" fmla="*/ 3145 h 3195"/>
                  <a:gd name="T88" fmla="*/ 298 w 1103"/>
                  <a:gd name="T89" fmla="*/ 3168 h 3195"/>
                  <a:gd name="T90" fmla="*/ 215 w 1103"/>
                  <a:gd name="T91" fmla="*/ 3195 h 3195"/>
                  <a:gd name="T92" fmla="*/ 118 w 1103"/>
                  <a:gd name="T93" fmla="*/ 2595 h 3195"/>
                  <a:gd name="T94" fmla="*/ 55 w 1103"/>
                  <a:gd name="T95" fmla="*/ 2185 h 3195"/>
                  <a:gd name="T96" fmla="*/ 20 w 1103"/>
                  <a:gd name="T97" fmla="*/ 1795 h 3195"/>
                  <a:gd name="T98" fmla="*/ 0 w 1103"/>
                  <a:gd name="T99" fmla="*/ 1265 h 3195"/>
                  <a:gd name="T100" fmla="*/ 3 w 1103"/>
                  <a:gd name="T101" fmla="*/ 1050 h 3195"/>
                  <a:gd name="T102" fmla="*/ 18 w 1103"/>
                  <a:gd name="T103" fmla="*/ 838 h 3195"/>
                  <a:gd name="T104" fmla="*/ 60 w 1103"/>
                  <a:gd name="T105" fmla="*/ 530 h 3195"/>
                  <a:gd name="T106" fmla="*/ 85 w 1103"/>
                  <a:gd name="T107" fmla="*/ 458 h 3195"/>
                  <a:gd name="T108" fmla="*/ 118 w 1103"/>
                  <a:gd name="T109" fmla="*/ 370 h 3195"/>
                  <a:gd name="T110" fmla="*/ 140 w 1103"/>
                  <a:gd name="T111" fmla="*/ 280 h 3195"/>
                  <a:gd name="T112" fmla="*/ 153 w 1103"/>
                  <a:gd name="T113" fmla="*/ 215 h 3195"/>
                  <a:gd name="T114" fmla="*/ 168 w 1103"/>
                  <a:gd name="T115" fmla="*/ 125 h 3195"/>
                  <a:gd name="T116" fmla="*/ 163 w 1103"/>
                  <a:gd name="T117" fmla="*/ 0 h 319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03"/>
                  <a:gd name="T178" fmla="*/ 0 h 3195"/>
                  <a:gd name="T179" fmla="*/ 1103 w 1103"/>
                  <a:gd name="T180" fmla="*/ 3195 h 319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03" h="3195">
                    <a:moveTo>
                      <a:pt x="163" y="0"/>
                    </a:moveTo>
                    <a:lnTo>
                      <a:pt x="215" y="33"/>
                    </a:lnTo>
                    <a:lnTo>
                      <a:pt x="278" y="75"/>
                    </a:lnTo>
                    <a:lnTo>
                      <a:pt x="343" y="118"/>
                    </a:lnTo>
                    <a:lnTo>
                      <a:pt x="443" y="170"/>
                    </a:lnTo>
                    <a:lnTo>
                      <a:pt x="660" y="305"/>
                    </a:lnTo>
                    <a:lnTo>
                      <a:pt x="753" y="345"/>
                    </a:lnTo>
                    <a:lnTo>
                      <a:pt x="803" y="365"/>
                    </a:lnTo>
                    <a:lnTo>
                      <a:pt x="850" y="408"/>
                    </a:lnTo>
                    <a:lnTo>
                      <a:pt x="970" y="938"/>
                    </a:lnTo>
                    <a:lnTo>
                      <a:pt x="985" y="1148"/>
                    </a:lnTo>
                    <a:lnTo>
                      <a:pt x="965" y="1205"/>
                    </a:lnTo>
                    <a:lnTo>
                      <a:pt x="1018" y="1433"/>
                    </a:lnTo>
                    <a:lnTo>
                      <a:pt x="1030" y="1805"/>
                    </a:lnTo>
                    <a:lnTo>
                      <a:pt x="1055" y="1975"/>
                    </a:lnTo>
                    <a:lnTo>
                      <a:pt x="1070" y="2090"/>
                    </a:lnTo>
                    <a:lnTo>
                      <a:pt x="1093" y="2075"/>
                    </a:lnTo>
                    <a:lnTo>
                      <a:pt x="1103" y="2185"/>
                    </a:lnTo>
                    <a:lnTo>
                      <a:pt x="1050" y="2223"/>
                    </a:lnTo>
                    <a:lnTo>
                      <a:pt x="978" y="2255"/>
                    </a:lnTo>
                    <a:lnTo>
                      <a:pt x="913" y="2280"/>
                    </a:lnTo>
                    <a:lnTo>
                      <a:pt x="843" y="2305"/>
                    </a:lnTo>
                    <a:lnTo>
                      <a:pt x="788" y="2323"/>
                    </a:lnTo>
                    <a:lnTo>
                      <a:pt x="725" y="2323"/>
                    </a:lnTo>
                    <a:lnTo>
                      <a:pt x="680" y="2313"/>
                    </a:lnTo>
                    <a:lnTo>
                      <a:pt x="653" y="2285"/>
                    </a:lnTo>
                    <a:lnTo>
                      <a:pt x="645" y="2195"/>
                    </a:lnTo>
                    <a:lnTo>
                      <a:pt x="718" y="2208"/>
                    </a:lnTo>
                    <a:lnTo>
                      <a:pt x="693" y="2140"/>
                    </a:lnTo>
                    <a:lnTo>
                      <a:pt x="698" y="2013"/>
                    </a:lnTo>
                    <a:lnTo>
                      <a:pt x="680" y="1938"/>
                    </a:lnTo>
                    <a:lnTo>
                      <a:pt x="665" y="1850"/>
                    </a:lnTo>
                    <a:lnTo>
                      <a:pt x="643" y="1728"/>
                    </a:lnTo>
                    <a:lnTo>
                      <a:pt x="600" y="1595"/>
                    </a:lnTo>
                    <a:lnTo>
                      <a:pt x="565" y="1265"/>
                    </a:lnTo>
                    <a:lnTo>
                      <a:pt x="503" y="1740"/>
                    </a:lnTo>
                    <a:lnTo>
                      <a:pt x="528" y="2030"/>
                    </a:lnTo>
                    <a:lnTo>
                      <a:pt x="615" y="2335"/>
                    </a:lnTo>
                    <a:lnTo>
                      <a:pt x="808" y="2905"/>
                    </a:lnTo>
                    <a:lnTo>
                      <a:pt x="655" y="3015"/>
                    </a:lnTo>
                    <a:lnTo>
                      <a:pt x="553" y="3075"/>
                    </a:lnTo>
                    <a:lnTo>
                      <a:pt x="475" y="3113"/>
                    </a:lnTo>
                    <a:lnTo>
                      <a:pt x="425" y="3125"/>
                    </a:lnTo>
                    <a:lnTo>
                      <a:pt x="363" y="3145"/>
                    </a:lnTo>
                    <a:lnTo>
                      <a:pt x="298" y="3168"/>
                    </a:lnTo>
                    <a:lnTo>
                      <a:pt x="215" y="3195"/>
                    </a:lnTo>
                    <a:lnTo>
                      <a:pt x="118" y="2595"/>
                    </a:lnTo>
                    <a:lnTo>
                      <a:pt x="55" y="2185"/>
                    </a:lnTo>
                    <a:lnTo>
                      <a:pt x="20" y="1795"/>
                    </a:lnTo>
                    <a:lnTo>
                      <a:pt x="0" y="1265"/>
                    </a:lnTo>
                    <a:lnTo>
                      <a:pt x="3" y="1050"/>
                    </a:lnTo>
                    <a:lnTo>
                      <a:pt x="18" y="838"/>
                    </a:lnTo>
                    <a:lnTo>
                      <a:pt x="60" y="530"/>
                    </a:lnTo>
                    <a:lnTo>
                      <a:pt x="85" y="458"/>
                    </a:lnTo>
                    <a:lnTo>
                      <a:pt x="118" y="370"/>
                    </a:lnTo>
                    <a:lnTo>
                      <a:pt x="140" y="280"/>
                    </a:lnTo>
                    <a:lnTo>
                      <a:pt x="153" y="215"/>
                    </a:lnTo>
                    <a:lnTo>
                      <a:pt x="168" y="125"/>
                    </a:lnTo>
                    <a:lnTo>
                      <a:pt x="163" y="0"/>
                    </a:lnTo>
                    <a:close/>
                  </a:path>
                </a:pathLst>
              </a:custGeom>
              <a:solidFill>
                <a:srgbClr val="00D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65" name="Freeform 8"/>
              <p:cNvSpPr>
                <a:spLocks/>
              </p:cNvSpPr>
              <p:nvPr/>
            </p:nvSpPr>
            <p:spPr bwMode="auto">
              <a:xfrm>
                <a:off x="5246" y="8520"/>
                <a:ext cx="1875" cy="2963"/>
              </a:xfrm>
              <a:custGeom>
                <a:avLst/>
                <a:gdLst>
                  <a:gd name="T0" fmla="*/ 1830 w 1875"/>
                  <a:gd name="T1" fmla="*/ 35 h 2963"/>
                  <a:gd name="T2" fmla="*/ 1662 w 1875"/>
                  <a:gd name="T3" fmla="*/ 40 h 2963"/>
                  <a:gd name="T4" fmla="*/ 1497 w 1875"/>
                  <a:gd name="T5" fmla="*/ 63 h 2963"/>
                  <a:gd name="T6" fmla="*/ 1442 w 1875"/>
                  <a:gd name="T7" fmla="*/ 60 h 2963"/>
                  <a:gd name="T8" fmla="*/ 1382 w 1875"/>
                  <a:gd name="T9" fmla="*/ 90 h 2963"/>
                  <a:gd name="T10" fmla="*/ 1350 w 1875"/>
                  <a:gd name="T11" fmla="*/ 125 h 2963"/>
                  <a:gd name="T12" fmla="*/ 1302 w 1875"/>
                  <a:gd name="T13" fmla="*/ 200 h 2963"/>
                  <a:gd name="T14" fmla="*/ 1145 w 1875"/>
                  <a:gd name="T15" fmla="*/ 380 h 2963"/>
                  <a:gd name="T16" fmla="*/ 1072 w 1875"/>
                  <a:gd name="T17" fmla="*/ 453 h 2963"/>
                  <a:gd name="T18" fmla="*/ 752 w 1875"/>
                  <a:gd name="T19" fmla="*/ 838 h 2963"/>
                  <a:gd name="T20" fmla="*/ 730 w 1875"/>
                  <a:gd name="T21" fmla="*/ 875 h 2963"/>
                  <a:gd name="T22" fmla="*/ 457 w 1875"/>
                  <a:gd name="T23" fmla="*/ 973 h 2963"/>
                  <a:gd name="T24" fmla="*/ 117 w 1875"/>
                  <a:gd name="T25" fmla="*/ 1145 h 2963"/>
                  <a:gd name="T26" fmla="*/ 0 w 1875"/>
                  <a:gd name="T27" fmla="*/ 1193 h 2963"/>
                  <a:gd name="T28" fmla="*/ 100 w 1875"/>
                  <a:gd name="T29" fmla="*/ 1285 h 2963"/>
                  <a:gd name="T30" fmla="*/ 170 w 1875"/>
                  <a:gd name="T31" fmla="*/ 1393 h 2963"/>
                  <a:gd name="T32" fmla="*/ 205 w 1875"/>
                  <a:gd name="T33" fmla="*/ 1533 h 2963"/>
                  <a:gd name="T34" fmla="*/ 305 w 1875"/>
                  <a:gd name="T35" fmla="*/ 1448 h 2963"/>
                  <a:gd name="T36" fmla="*/ 780 w 1875"/>
                  <a:gd name="T37" fmla="*/ 1265 h 2963"/>
                  <a:gd name="T38" fmla="*/ 1327 w 1875"/>
                  <a:gd name="T39" fmla="*/ 863 h 2963"/>
                  <a:gd name="T40" fmla="*/ 1395 w 1875"/>
                  <a:gd name="T41" fmla="*/ 1193 h 2963"/>
                  <a:gd name="T42" fmla="*/ 1522 w 1875"/>
                  <a:gd name="T43" fmla="*/ 1563 h 2963"/>
                  <a:gd name="T44" fmla="*/ 1420 w 1875"/>
                  <a:gd name="T45" fmla="*/ 1875 h 2963"/>
                  <a:gd name="T46" fmla="*/ 1255 w 1875"/>
                  <a:gd name="T47" fmla="*/ 2218 h 2963"/>
                  <a:gd name="T48" fmla="*/ 1105 w 1875"/>
                  <a:gd name="T49" fmla="*/ 2570 h 2963"/>
                  <a:gd name="T50" fmla="*/ 1110 w 1875"/>
                  <a:gd name="T51" fmla="*/ 2680 h 2963"/>
                  <a:gd name="T52" fmla="*/ 1337 w 1875"/>
                  <a:gd name="T53" fmla="*/ 2963 h 2963"/>
                  <a:gd name="T54" fmla="*/ 1495 w 1875"/>
                  <a:gd name="T55" fmla="*/ 2615 h 2963"/>
                  <a:gd name="T56" fmla="*/ 1542 w 1875"/>
                  <a:gd name="T57" fmla="*/ 2393 h 2963"/>
                  <a:gd name="T58" fmla="*/ 1590 w 1875"/>
                  <a:gd name="T59" fmla="*/ 1958 h 2963"/>
                  <a:gd name="T60" fmla="*/ 1632 w 1875"/>
                  <a:gd name="T61" fmla="*/ 983 h 2963"/>
                  <a:gd name="T62" fmla="*/ 1765 w 1875"/>
                  <a:gd name="T63" fmla="*/ 288 h 2963"/>
                  <a:gd name="T64" fmla="*/ 1800 w 1875"/>
                  <a:gd name="T65" fmla="*/ 188 h 2963"/>
                  <a:gd name="T66" fmla="*/ 1847 w 1875"/>
                  <a:gd name="T67" fmla="*/ 75 h 2963"/>
                  <a:gd name="T68" fmla="*/ 1875 w 1875"/>
                  <a:gd name="T69" fmla="*/ 0 h 296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75"/>
                  <a:gd name="T106" fmla="*/ 0 h 2963"/>
                  <a:gd name="T107" fmla="*/ 1875 w 1875"/>
                  <a:gd name="T108" fmla="*/ 2963 h 296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75" h="2963">
                    <a:moveTo>
                      <a:pt x="1875" y="0"/>
                    </a:moveTo>
                    <a:lnTo>
                      <a:pt x="1830" y="35"/>
                    </a:lnTo>
                    <a:lnTo>
                      <a:pt x="1735" y="35"/>
                    </a:lnTo>
                    <a:lnTo>
                      <a:pt x="1662" y="40"/>
                    </a:lnTo>
                    <a:lnTo>
                      <a:pt x="1590" y="48"/>
                    </a:lnTo>
                    <a:lnTo>
                      <a:pt x="1497" y="63"/>
                    </a:lnTo>
                    <a:lnTo>
                      <a:pt x="1470" y="58"/>
                    </a:lnTo>
                    <a:lnTo>
                      <a:pt x="1442" y="60"/>
                    </a:lnTo>
                    <a:lnTo>
                      <a:pt x="1415" y="70"/>
                    </a:lnTo>
                    <a:lnTo>
                      <a:pt x="1382" y="90"/>
                    </a:lnTo>
                    <a:lnTo>
                      <a:pt x="1370" y="110"/>
                    </a:lnTo>
                    <a:lnTo>
                      <a:pt x="1350" y="125"/>
                    </a:lnTo>
                    <a:lnTo>
                      <a:pt x="1322" y="155"/>
                    </a:lnTo>
                    <a:lnTo>
                      <a:pt x="1302" y="200"/>
                    </a:lnTo>
                    <a:lnTo>
                      <a:pt x="1280" y="233"/>
                    </a:lnTo>
                    <a:lnTo>
                      <a:pt x="1145" y="380"/>
                    </a:lnTo>
                    <a:lnTo>
                      <a:pt x="1112" y="388"/>
                    </a:lnTo>
                    <a:lnTo>
                      <a:pt x="1072" y="453"/>
                    </a:lnTo>
                    <a:lnTo>
                      <a:pt x="747" y="820"/>
                    </a:lnTo>
                    <a:lnTo>
                      <a:pt x="752" y="838"/>
                    </a:lnTo>
                    <a:lnTo>
                      <a:pt x="717" y="853"/>
                    </a:lnTo>
                    <a:lnTo>
                      <a:pt x="730" y="875"/>
                    </a:lnTo>
                    <a:lnTo>
                      <a:pt x="610" y="920"/>
                    </a:lnTo>
                    <a:lnTo>
                      <a:pt x="457" y="973"/>
                    </a:lnTo>
                    <a:lnTo>
                      <a:pt x="375" y="1023"/>
                    </a:lnTo>
                    <a:lnTo>
                      <a:pt x="117" y="1145"/>
                    </a:lnTo>
                    <a:lnTo>
                      <a:pt x="77" y="1135"/>
                    </a:lnTo>
                    <a:lnTo>
                      <a:pt x="0" y="1193"/>
                    </a:lnTo>
                    <a:lnTo>
                      <a:pt x="47" y="1228"/>
                    </a:lnTo>
                    <a:lnTo>
                      <a:pt x="100" y="1285"/>
                    </a:lnTo>
                    <a:lnTo>
                      <a:pt x="137" y="1338"/>
                    </a:lnTo>
                    <a:lnTo>
                      <a:pt x="170" y="1393"/>
                    </a:lnTo>
                    <a:lnTo>
                      <a:pt x="195" y="1483"/>
                    </a:lnTo>
                    <a:lnTo>
                      <a:pt x="205" y="1533"/>
                    </a:lnTo>
                    <a:lnTo>
                      <a:pt x="305" y="1508"/>
                    </a:lnTo>
                    <a:lnTo>
                      <a:pt x="305" y="1448"/>
                    </a:lnTo>
                    <a:lnTo>
                      <a:pt x="625" y="1343"/>
                    </a:lnTo>
                    <a:lnTo>
                      <a:pt x="780" y="1265"/>
                    </a:lnTo>
                    <a:lnTo>
                      <a:pt x="980" y="1163"/>
                    </a:lnTo>
                    <a:lnTo>
                      <a:pt x="1327" y="863"/>
                    </a:lnTo>
                    <a:lnTo>
                      <a:pt x="1375" y="1075"/>
                    </a:lnTo>
                    <a:lnTo>
                      <a:pt x="1395" y="1193"/>
                    </a:lnTo>
                    <a:lnTo>
                      <a:pt x="1430" y="1310"/>
                    </a:lnTo>
                    <a:lnTo>
                      <a:pt x="1522" y="1563"/>
                    </a:lnTo>
                    <a:lnTo>
                      <a:pt x="1477" y="1715"/>
                    </a:lnTo>
                    <a:lnTo>
                      <a:pt x="1420" y="1875"/>
                    </a:lnTo>
                    <a:lnTo>
                      <a:pt x="1335" y="2063"/>
                    </a:lnTo>
                    <a:lnTo>
                      <a:pt x="1255" y="2218"/>
                    </a:lnTo>
                    <a:lnTo>
                      <a:pt x="1112" y="2508"/>
                    </a:lnTo>
                    <a:lnTo>
                      <a:pt x="1105" y="2570"/>
                    </a:lnTo>
                    <a:lnTo>
                      <a:pt x="1107" y="2625"/>
                    </a:lnTo>
                    <a:lnTo>
                      <a:pt x="1110" y="2680"/>
                    </a:lnTo>
                    <a:lnTo>
                      <a:pt x="1257" y="2888"/>
                    </a:lnTo>
                    <a:lnTo>
                      <a:pt x="1337" y="2963"/>
                    </a:lnTo>
                    <a:lnTo>
                      <a:pt x="1465" y="2758"/>
                    </a:lnTo>
                    <a:lnTo>
                      <a:pt x="1495" y="2615"/>
                    </a:lnTo>
                    <a:lnTo>
                      <a:pt x="1527" y="2495"/>
                    </a:lnTo>
                    <a:lnTo>
                      <a:pt x="1542" y="2393"/>
                    </a:lnTo>
                    <a:lnTo>
                      <a:pt x="1570" y="2215"/>
                    </a:lnTo>
                    <a:lnTo>
                      <a:pt x="1590" y="1958"/>
                    </a:lnTo>
                    <a:lnTo>
                      <a:pt x="1617" y="1520"/>
                    </a:lnTo>
                    <a:lnTo>
                      <a:pt x="1632" y="983"/>
                    </a:lnTo>
                    <a:lnTo>
                      <a:pt x="1745" y="353"/>
                    </a:lnTo>
                    <a:lnTo>
                      <a:pt x="1765" y="288"/>
                    </a:lnTo>
                    <a:lnTo>
                      <a:pt x="1780" y="250"/>
                    </a:lnTo>
                    <a:lnTo>
                      <a:pt x="1800" y="188"/>
                    </a:lnTo>
                    <a:lnTo>
                      <a:pt x="1820" y="133"/>
                    </a:lnTo>
                    <a:lnTo>
                      <a:pt x="1847" y="75"/>
                    </a:lnTo>
                    <a:lnTo>
                      <a:pt x="1870" y="28"/>
                    </a:lnTo>
                    <a:lnTo>
                      <a:pt x="1875" y="0"/>
                    </a:lnTo>
                    <a:close/>
                  </a:path>
                </a:pathLst>
              </a:custGeom>
              <a:solidFill>
                <a:srgbClr val="00D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78966" name="Group 9"/>
              <p:cNvGrpSpPr>
                <a:grpSpLocks/>
              </p:cNvGrpSpPr>
              <p:nvPr/>
            </p:nvGrpSpPr>
            <p:grpSpPr bwMode="auto">
              <a:xfrm>
                <a:off x="7398" y="8523"/>
                <a:ext cx="390" cy="2625"/>
                <a:chOff x="7398" y="8523"/>
                <a:chExt cx="390" cy="2625"/>
              </a:xfrm>
            </p:grpSpPr>
            <p:sp>
              <p:nvSpPr>
                <p:cNvPr id="78976" name="Freeform 10"/>
                <p:cNvSpPr>
                  <a:spLocks/>
                </p:cNvSpPr>
                <p:nvPr/>
              </p:nvSpPr>
              <p:spPr bwMode="auto">
                <a:xfrm>
                  <a:off x="7413" y="8553"/>
                  <a:ext cx="375" cy="2595"/>
                </a:xfrm>
                <a:custGeom>
                  <a:avLst/>
                  <a:gdLst>
                    <a:gd name="T0" fmla="*/ 165 w 375"/>
                    <a:gd name="T1" fmla="*/ 0 h 2595"/>
                    <a:gd name="T2" fmla="*/ 218 w 375"/>
                    <a:gd name="T3" fmla="*/ 32 h 2595"/>
                    <a:gd name="T4" fmla="*/ 278 w 375"/>
                    <a:gd name="T5" fmla="*/ 75 h 2595"/>
                    <a:gd name="T6" fmla="*/ 298 w 375"/>
                    <a:gd name="T7" fmla="*/ 97 h 2595"/>
                    <a:gd name="T8" fmla="*/ 325 w 375"/>
                    <a:gd name="T9" fmla="*/ 165 h 2595"/>
                    <a:gd name="T10" fmla="*/ 333 w 375"/>
                    <a:gd name="T11" fmla="*/ 227 h 2595"/>
                    <a:gd name="T12" fmla="*/ 340 w 375"/>
                    <a:gd name="T13" fmla="*/ 290 h 2595"/>
                    <a:gd name="T14" fmla="*/ 345 w 375"/>
                    <a:gd name="T15" fmla="*/ 352 h 2595"/>
                    <a:gd name="T16" fmla="*/ 355 w 375"/>
                    <a:gd name="T17" fmla="*/ 412 h 2595"/>
                    <a:gd name="T18" fmla="*/ 363 w 375"/>
                    <a:gd name="T19" fmla="*/ 465 h 2595"/>
                    <a:gd name="T20" fmla="*/ 368 w 375"/>
                    <a:gd name="T21" fmla="*/ 517 h 2595"/>
                    <a:gd name="T22" fmla="*/ 375 w 375"/>
                    <a:gd name="T23" fmla="*/ 552 h 2595"/>
                    <a:gd name="T24" fmla="*/ 373 w 375"/>
                    <a:gd name="T25" fmla="*/ 580 h 2595"/>
                    <a:gd name="T26" fmla="*/ 370 w 375"/>
                    <a:gd name="T27" fmla="*/ 602 h 2595"/>
                    <a:gd name="T28" fmla="*/ 363 w 375"/>
                    <a:gd name="T29" fmla="*/ 622 h 2595"/>
                    <a:gd name="T30" fmla="*/ 345 w 375"/>
                    <a:gd name="T31" fmla="*/ 640 h 2595"/>
                    <a:gd name="T32" fmla="*/ 300 w 375"/>
                    <a:gd name="T33" fmla="*/ 662 h 2595"/>
                    <a:gd name="T34" fmla="*/ 125 w 375"/>
                    <a:gd name="T35" fmla="*/ 745 h 2595"/>
                    <a:gd name="T36" fmla="*/ 273 w 375"/>
                    <a:gd name="T37" fmla="*/ 915 h 2595"/>
                    <a:gd name="T38" fmla="*/ 335 w 375"/>
                    <a:gd name="T39" fmla="*/ 982 h 2595"/>
                    <a:gd name="T40" fmla="*/ 358 w 375"/>
                    <a:gd name="T41" fmla="*/ 1027 h 2595"/>
                    <a:gd name="T42" fmla="*/ 330 w 375"/>
                    <a:gd name="T43" fmla="*/ 1092 h 2595"/>
                    <a:gd name="T44" fmla="*/ 255 w 375"/>
                    <a:gd name="T45" fmla="*/ 1252 h 2595"/>
                    <a:gd name="T46" fmla="*/ 185 w 375"/>
                    <a:gd name="T47" fmla="*/ 1370 h 2595"/>
                    <a:gd name="T48" fmla="*/ 128 w 375"/>
                    <a:gd name="T49" fmla="*/ 1500 h 2595"/>
                    <a:gd name="T50" fmla="*/ 98 w 375"/>
                    <a:gd name="T51" fmla="*/ 1597 h 2595"/>
                    <a:gd name="T52" fmla="*/ 58 w 375"/>
                    <a:gd name="T53" fmla="*/ 1695 h 2595"/>
                    <a:gd name="T54" fmla="*/ 43 w 375"/>
                    <a:gd name="T55" fmla="*/ 1770 h 2595"/>
                    <a:gd name="T56" fmla="*/ 43 w 375"/>
                    <a:gd name="T57" fmla="*/ 1867 h 2595"/>
                    <a:gd name="T58" fmla="*/ 120 w 375"/>
                    <a:gd name="T59" fmla="*/ 2595 h 2595"/>
                    <a:gd name="T60" fmla="*/ 55 w 375"/>
                    <a:gd name="T61" fmla="*/ 2187 h 2595"/>
                    <a:gd name="T62" fmla="*/ 20 w 375"/>
                    <a:gd name="T63" fmla="*/ 1795 h 2595"/>
                    <a:gd name="T64" fmla="*/ 0 w 375"/>
                    <a:gd name="T65" fmla="*/ 1265 h 2595"/>
                    <a:gd name="T66" fmla="*/ 3 w 375"/>
                    <a:gd name="T67" fmla="*/ 1050 h 2595"/>
                    <a:gd name="T68" fmla="*/ 18 w 375"/>
                    <a:gd name="T69" fmla="*/ 837 h 2595"/>
                    <a:gd name="T70" fmla="*/ 60 w 375"/>
                    <a:gd name="T71" fmla="*/ 530 h 2595"/>
                    <a:gd name="T72" fmla="*/ 85 w 375"/>
                    <a:gd name="T73" fmla="*/ 457 h 2595"/>
                    <a:gd name="T74" fmla="*/ 120 w 375"/>
                    <a:gd name="T75" fmla="*/ 370 h 2595"/>
                    <a:gd name="T76" fmla="*/ 143 w 375"/>
                    <a:gd name="T77" fmla="*/ 280 h 2595"/>
                    <a:gd name="T78" fmla="*/ 155 w 375"/>
                    <a:gd name="T79" fmla="*/ 215 h 2595"/>
                    <a:gd name="T80" fmla="*/ 170 w 375"/>
                    <a:gd name="T81" fmla="*/ 125 h 2595"/>
                    <a:gd name="T82" fmla="*/ 165 w 375"/>
                    <a:gd name="T83" fmla="*/ 0 h 25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75"/>
                    <a:gd name="T127" fmla="*/ 0 h 2595"/>
                    <a:gd name="T128" fmla="*/ 375 w 375"/>
                    <a:gd name="T129" fmla="*/ 2595 h 259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75" h="2595">
                      <a:moveTo>
                        <a:pt x="165" y="0"/>
                      </a:moveTo>
                      <a:lnTo>
                        <a:pt x="218" y="32"/>
                      </a:lnTo>
                      <a:lnTo>
                        <a:pt x="278" y="75"/>
                      </a:lnTo>
                      <a:lnTo>
                        <a:pt x="298" y="97"/>
                      </a:lnTo>
                      <a:lnTo>
                        <a:pt x="325" y="165"/>
                      </a:lnTo>
                      <a:lnTo>
                        <a:pt x="333" y="227"/>
                      </a:lnTo>
                      <a:lnTo>
                        <a:pt x="340" y="290"/>
                      </a:lnTo>
                      <a:lnTo>
                        <a:pt x="345" y="352"/>
                      </a:lnTo>
                      <a:lnTo>
                        <a:pt x="355" y="412"/>
                      </a:lnTo>
                      <a:lnTo>
                        <a:pt x="363" y="465"/>
                      </a:lnTo>
                      <a:lnTo>
                        <a:pt x="368" y="517"/>
                      </a:lnTo>
                      <a:lnTo>
                        <a:pt x="375" y="552"/>
                      </a:lnTo>
                      <a:lnTo>
                        <a:pt x="373" y="580"/>
                      </a:lnTo>
                      <a:lnTo>
                        <a:pt x="370" y="602"/>
                      </a:lnTo>
                      <a:lnTo>
                        <a:pt x="363" y="622"/>
                      </a:lnTo>
                      <a:lnTo>
                        <a:pt x="345" y="640"/>
                      </a:lnTo>
                      <a:lnTo>
                        <a:pt x="300" y="662"/>
                      </a:lnTo>
                      <a:lnTo>
                        <a:pt x="125" y="745"/>
                      </a:lnTo>
                      <a:lnTo>
                        <a:pt x="273" y="915"/>
                      </a:lnTo>
                      <a:lnTo>
                        <a:pt x="335" y="982"/>
                      </a:lnTo>
                      <a:lnTo>
                        <a:pt x="358" y="1027"/>
                      </a:lnTo>
                      <a:lnTo>
                        <a:pt x="330" y="1092"/>
                      </a:lnTo>
                      <a:lnTo>
                        <a:pt x="255" y="1252"/>
                      </a:lnTo>
                      <a:lnTo>
                        <a:pt x="185" y="1370"/>
                      </a:lnTo>
                      <a:lnTo>
                        <a:pt x="128" y="1500"/>
                      </a:lnTo>
                      <a:lnTo>
                        <a:pt x="98" y="1597"/>
                      </a:lnTo>
                      <a:lnTo>
                        <a:pt x="58" y="1695"/>
                      </a:lnTo>
                      <a:lnTo>
                        <a:pt x="43" y="1770"/>
                      </a:lnTo>
                      <a:lnTo>
                        <a:pt x="43" y="1867"/>
                      </a:lnTo>
                      <a:lnTo>
                        <a:pt x="120" y="2595"/>
                      </a:lnTo>
                      <a:lnTo>
                        <a:pt x="55" y="2187"/>
                      </a:lnTo>
                      <a:lnTo>
                        <a:pt x="20" y="1795"/>
                      </a:lnTo>
                      <a:lnTo>
                        <a:pt x="0" y="1265"/>
                      </a:lnTo>
                      <a:lnTo>
                        <a:pt x="3" y="1050"/>
                      </a:lnTo>
                      <a:lnTo>
                        <a:pt x="18" y="837"/>
                      </a:lnTo>
                      <a:lnTo>
                        <a:pt x="60" y="530"/>
                      </a:lnTo>
                      <a:lnTo>
                        <a:pt x="85" y="457"/>
                      </a:lnTo>
                      <a:lnTo>
                        <a:pt x="120" y="370"/>
                      </a:lnTo>
                      <a:lnTo>
                        <a:pt x="143" y="280"/>
                      </a:lnTo>
                      <a:lnTo>
                        <a:pt x="155" y="215"/>
                      </a:lnTo>
                      <a:lnTo>
                        <a:pt x="170" y="125"/>
                      </a:lnTo>
                      <a:lnTo>
                        <a:pt x="165" y="0"/>
                      </a:lnTo>
                      <a:close/>
                    </a:path>
                  </a:pathLst>
                </a:custGeom>
                <a:solidFill>
                  <a:srgbClr val="009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77" name="Freeform 11"/>
                <p:cNvSpPr>
                  <a:spLocks/>
                </p:cNvSpPr>
                <p:nvPr/>
              </p:nvSpPr>
              <p:spPr bwMode="auto">
                <a:xfrm>
                  <a:off x="7398" y="8523"/>
                  <a:ext cx="375" cy="2595"/>
                </a:xfrm>
                <a:custGeom>
                  <a:avLst/>
                  <a:gdLst>
                    <a:gd name="T0" fmla="*/ 165 w 375"/>
                    <a:gd name="T1" fmla="*/ 0 h 2595"/>
                    <a:gd name="T2" fmla="*/ 218 w 375"/>
                    <a:gd name="T3" fmla="*/ 32 h 2595"/>
                    <a:gd name="T4" fmla="*/ 278 w 375"/>
                    <a:gd name="T5" fmla="*/ 75 h 2595"/>
                    <a:gd name="T6" fmla="*/ 298 w 375"/>
                    <a:gd name="T7" fmla="*/ 97 h 2595"/>
                    <a:gd name="T8" fmla="*/ 325 w 375"/>
                    <a:gd name="T9" fmla="*/ 165 h 2595"/>
                    <a:gd name="T10" fmla="*/ 333 w 375"/>
                    <a:gd name="T11" fmla="*/ 227 h 2595"/>
                    <a:gd name="T12" fmla="*/ 340 w 375"/>
                    <a:gd name="T13" fmla="*/ 290 h 2595"/>
                    <a:gd name="T14" fmla="*/ 345 w 375"/>
                    <a:gd name="T15" fmla="*/ 352 h 2595"/>
                    <a:gd name="T16" fmla="*/ 355 w 375"/>
                    <a:gd name="T17" fmla="*/ 412 h 2595"/>
                    <a:gd name="T18" fmla="*/ 363 w 375"/>
                    <a:gd name="T19" fmla="*/ 465 h 2595"/>
                    <a:gd name="T20" fmla="*/ 368 w 375"/>
                    <a:gd name="T21" fmla="*/ 517 h 2595"/>
                    <a:gd name="T22" fmla="*/ 375 w 375"/>
                    <a:gd name="T23" fmla="*/ 552 h 2595"/>
                    <a:gd name="T24" fmla="*/ 373 w 375"/>
                    <a:gd name="T25" fmla="*/ 580 h 2595"/>
                    <a:gd name="T26" fmla="*/ 370 w 375"/>
                    <a:gd name="T27" fmla="*/ 602 h 2595"/>
                    <a:gd name="T28" fmla="*/ 363 w 375"/>
                    <a:gd name="T29" fmla="*/ 622 h 2595"/>
                    <a:gd name="T30" fmla="*/ 345 w 375"/>
                    <a:gd name="T31" fmla="*/ 640 h 2595"/>
                    <a:gd name="T32" fmla="*/ 300 w 375"/>
                    <a:gd name="T33" fmla="*/ 662 h 2595"/>
                    <a:gd name="T34" fmla="*/ 125 w 375"/>
                    <a:gd name="T35" fmla="*/ 745 h 2595"/>
                    <a:gd name="T36" fmla="*/ 273 w 375"/>
                    <a:gd name="T37" fmla="*/ 915 h 2595"/>
                    <a:gd name="T38" fmla="*/ 335 w 375"/>
                    <a:gd name="T39" fmla="*/ 982 h 2595"/>
                    <a:gd name="T40" fmla="*/ 358 w 375"/>
                    <a:gd name="T41" fmla="*/ 1027 h 2595"/>
                    <a:gd name="T42" fmla="*/ 330 w 375"/>
                    <a:gd name="T43" fmla="*/ 1092 h 2595"/>
                    <a:gd name="T44" fmla="*/ 255 w 375"/>
                    <a:gd name="T45" fmla="*/ 1255 h 2595"/>
                    <a:gd name="T46" fmla="*/ 185 w 375"/>
                    <a:gd name="T47" fmla="*/ 1370 h 2595"/>
                    <a:gd name="T48" fmla="*/ 128 w 375"/>
                    <a:gd name="T49" fmla="*/ 1500 h 2595"/>
                    <a:gd name="T50" fmla="*/ 98 w 375"/>
                    <a:gd name="T51" fmla="*/ 1597 h 2595"/>
                    <a:gd name="T52" fmla="*/ 58 w 375"/>
                    <a:gd name="T53" fmla="*/ 1695 h 2595"/>
                    <a:gd name="T54" fmla="*/ 43 w 375"/>
                    <a:gd name="T55" fmla="*/ 1770 h 2595"/>
                    <a:gd name="T56" fmla="*/ 43 w 375"/>
                    <a:gd name="T57" fmla="*/ 1867 h 2595"/>
                    <a:gd name="T58" fmla="*/ 120 w 375"/>
                    <a:gd name="T59" fmla="*/ 2595 h 2595"/>
                    <a:gd name="T60" fmla="*/ 55 w 375"/>
                    <a:gd name="T61" fmla="*/ 2187 h 2595"/>
                    <a:gd name="T62" fmla="*/ 20 w 375"/>
                    <a:gd name="T63" fmla="*/ 1795 h 2595"/>
                    <a:gd name="T64" fmla="*/ 0 w 375"/>
                    <a:gd name="T65" fmla="*/ 1265 h 2595"/>
                    <a:gd name="T66" fmla="*/ 3 w 375"/>
                    <a:gd name="T67" fmla="*/ 1050 h 2595"/>
                    <a:gd name="T68" fmla="*/ 18 w 375"/>
                    <a:gd name="T69" fmla="*/ 837 h 2595"/>
                    <a:gd name="T70" fmla="*/ 60 w 375"/>
                    <a:gd name="T71" fmla="*/ 530 h 2595"/>
                    <a:gd name="T72" fmla="*/ 85 w 375"/>
                    <a:gd name="T73" fmla="*/ 457 h 2595"/>
                    <a:gd name="T74" fmla="*/ 120 w 375"/>
                    <a:gd name="T75" fmla="*/ 370 h 2595"/>
                    <a:gd name="T76" fmla="*/ 143 w 375"/>
                    <a:gd name="T77" fmla="*/ 280 h 2595"/>
                    <a:gd name="T78" fmla="*/ 155 w 375"/>
                    <a:gd name="T79" fmla="*/ 215 h 2595"/>
                    <a:gd name="T80" fmla="*/ 170 w 375"/>
                    <a:gd name="T81" fmla="*/ 125 h 2595"/>
                    <a:gd name="T82" fmla="*/ 165 w 375"/>
                    <a:gd name="T83" fmla="*/ 0 h 25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75"/>
                    <a:gd name="T127" fmla="*/ 0 h 2595"/>
                    <a:gd name="T128" fmla="*/ 375 w 375"/>
                    <a:gd name="T129" fmla="*/ 2595 h 259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75" h="2595">
                      <a:moveTo>
                        <a:pt x="165" y="0"/>
                      </a:moveTo>
                      <a:lnTo>
                        <a:pt x="218" y="32"/>
                      </a:lnTo>
                      <a:lnTo>
                        <a:pt x="278" y="75"/>
                      </a:lnTo>
                      <a:lnTo>
                        <a:pt x="298" y="97"/>
                      </a:lnTo>
                      <a:lnTo>
                        <a:pt x="325" y="165"/>
                      </a:lnTo>
                      <a:lnTo>
                        <a:pt x="333" y="227"/>
                      </a:lnTo>
                      <a:lnTo>
                        <a:pt x="340" y="290"/>
                      </a:lnTo>
                      <a:lnTo>
                        <a:pt x="345" y="352"/>
                      </a:lnTo>
                      <a:lnTo>
                        <a:pt x="355" y="412"/>
                      </a:lnTo>
                      <a:lnTo>
                        <a:pt x="363" y="465"/>
                      </a:lnTo>
                      <a:lnTo>
                        <a:pt x="368" y="517"/>
                      </a:lnTo>
                      <a:lnTo>
                        <a:pt x="375" y="552"/>
                      </a:lnTo>
                      <a:lnTo>
                        <a:pt x="373" y="580"/>
                      </a:lnTo>
                      <a:lnTo>
                        <a:pt x="370" y="602"/>
                      </a:lnTo>
                      <a:lnTo>
                        <a:pt x="363" y="622"/>
                      </a:lnTo>
                      <a:lnTo>
                        <a:pt x="345" y="640"/>
                      </a:lnTo>
                      <a:lnTo>
                        <a:pt x="300" y="662"/>
                      </a:lnTo>
                      <a:lnTo>
                        <a:pt x="125" y="745"/>
                      </a:lnTo>
                      <a:lnTo>
                        <a:pt x="273" y="915"/>
                      </a:lnTo>
                      <a:lnTo>
                        <a:pt x="335" y="982"/>
                      </a:lnTo>
                      <a:lnTo>
                        <a:pt x="358" y="1027"/>
                      </a:lnTo>
                      <a:lnTo>
                        <a:pt x="330" y="1092"/>
                      </a:lnTo>
                      <a:lnTo>
                        <a:pt x="255" y="1255"/>
                      </a:lnTo>
                      <a:lnTo>
                        <a:pt x="185" y="1370"/>
                      </a:lnTo>
                      <a:lnTo>
                        <a:pt x="128" y="1500"/>
                      </a:lnTo>
                      <a:lnTo>
                        <a:pt x="98" y="1597"/>
                      </a:lnTo>
                      <a:lnTo>
                        <a:pt x="58" y="1695"/>
                      </a:lnTo>
                      <a:lnTo>
                        <a:pt x="43" y="1770"/>
                      </a:lnTo>
                      <a:lnTo>
                        <a:pt x="43" y="1867"/>
                      </a:lnTo>
                      <a:lnTo>
                        <a:pt x="120" y="2595"/>
                      </a:lnTo>
                      <a:lnTo>
                        <a:pt x="55" y="2187"/>
                      </a:lnTo>
                      <a:lnTo>
                        <a:pt x="20" y="1795"/>
                      </a:lnTo>
                      <a:lnTo>
                        <a:pt x="0" y="1265"/>
                      </a:lnTo>
                      <a:lnTo>
                        <a:pt x="3" y="1050"/>
                      </a:lnTo>
                      <a:lnTo>
                        <a:pt x="18" y="837"/>
                      </a:lnTo>
                      <a:lnTo>
                        <a:pt x="60" y="530"/>
                      </a:lnTo>
                      <a:lnTo>
                        <a:pt x="85" y="457"/>
                      </a:lnTo>
                      <a:lnTo>
                        <a:pt x="120" y="370"/>
                      </a:lnTo>
                      <a:lnTo>
                        <a:pt x="143" y="280"/>
                      </a:lnTo>
                      <a:lnTo>
                        <a:pt x="155" y="215"/>
                      </a:lnTo>
                      <a:lnTo>
                        <a:pt x="170" y="125"/>
                      </a:lnTo>
                      <a:lnTo>
                        <a:pt x="165" y="0"/>
                      </a:lnTo>
                      <a:close/>
                    </a:path>
                  </a:pathLst>
                </a:custGeom>
                <a:solidFill>
                  <a:srgbClr val="00BF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78967" name="Group 12"/>
              <p:cNvGrpSpPr>
                <a:grpSpLocks/>
              </p:cNvGrpSpPr>
              <p:nvPr/>
            </p:nvGrpSpPr>
            <p:grpSpPr bwMode="auto">
              <a:xfrm>
                <a:off x="6616" y="8520"/>
                <a:ext cx="507" cy="2530"/>
                <a:chOff x="6616" y="8520"/>
                <a:chExt cx="507" cy="2530"/>
              </a:xfrm>
            </p:grpSpPr>
            <p:sp>
              <p:nvSpPr>
                <p:cNvPr id="78974" name="Freeform 13"/>
                <p:cNvSpPr>
                  <a:spLocks/>
                </p:cNvSpPr>
                <p:nvPr/>
              </p:nvSpPr>
              <p:spPr bwMode="auto">
                <a:xfrm>
                  <a:off x="6618" y="8555"/>
                  <a:ext cx="505" cy="2495"/>
                </a:xfrm>
                <a:custGeom>
                  <a:avLst/>
                  <a:gdLst>
                    <a:gd name="T0" fmla="*/ 505 w 505"/>
                    <a:gd name="T1" fmla="*/ 0 h 2495"/>
                    <a:gd name="T2" fmla="*/ 460 w 505"/>
                    <a:gd name="T3" fmla="*/ 35 h 2495"/>
                    <a:gd name="T4" fmla="*/ 430 w 505"/>
                    <a:gd name="T5" fmla="*/ 60 h 2495"/>
                    <a:gd name="T6" fmla="*/ 400 w 505"/>
                    <a:gd name="T7" fmla="*/ 88 h 2495"/>
                    <a:gd name="T8" fmla="*/ 368 w 505"/>
                    <a:gd name="T9" fmla="*/ 113 h 2495"/>
                    <a:gd name="T10" fmla="*/ 340 w 505"/>
                    <a:gd name="T11" fmla="*/ 140 h 2495"/>
                    <a:gd name="T12" fmla="*/ 308 w 505"/>
                    <a:gd name="T13" fmla="*/ 160 h 2495"/>
                    <a:gd name="T14" fmla="*/ 278 w 505"/>
                    <a:gd name="T15" fmla="*/ 195 h 2495"/>
                    <a:gd name="T16" fmla="*/ 248 w 505"/>
                    <a:gd name="T17" fmla="*/ 235 h 2495"/>
                    <a:gd name="T18" fmla="*/ 225 w 505"/>
                    <a:gd name="T19" fmla="*/ 265 h 2495"/>
                    <a:gd name="T20" fmla="*/ 198 w 505"/>
                    <a:gd name="T21" fmla="*/ 303 h 2495"/>
                    <a:gd name="T22" fmla="*/ 180 w 505"/>
                    <a:gd name="T23" fmla="*/ 335 h 2495"/>
                    <a:gd name="T24" fmla="*/ 145 w 505"/>
                    <a:gd name="T25" fmla="*/ 403 h 2495"/>
                    <a:gd name="T26" fmla="*/ 118 w 505"/>
                    <a:gd name="T27" fmla="*/ 470 h 2495"/>
                    <a:gd name="T28" fmla="*/ 138 w 505"/>
                    <a:gd name="T29" fmla="*/ 508 h 2495"/>
                    <a:gd name="T30" fmla="*/ 180 w 505"/>
                    <a:gd name="T31" fmla="*/ 535 h 2495"/>
                    <a:gd name="T32" fmla="*/ 263 w 505"/>
                    <a:gd name="T33" fmla="*/ 643 h 2495"/>
                    <a:gd name="T34" fmla="*/ 68 w 505"/>
                    <a:gd name="T35" fmla="*/ 713 h 2495"/>
                    <a:gd name="T36" fmla="*/ 30 w 505"/>
                    <a:gd name="T37" fmla="*/ 723 h 2495"/>
                    <a:gd name="T38" fmla="*/ 10 w 505"/>
                    <a:gd name="T39" fmla="*/ 745 h 2495"/>
                    <a:gd name="T40" fmla="*/ 0 w 505"/>
                    <a:gd name="T41" fmla="*/ 795 h 2495"/>
                    <a:gd name="T42" fmla="*/ 25 w 505"/>
                    <a:gd name="T43" fmla="*/ 963 h 2495"/>
                    <a:gd name="T44" fmla="*/ 68 w 505"/>
                    <a:gd name="T45" fmla="*/ 1163 h 2495"/>
                    <a:gd name="T46" fmla="*/ 100 w 505"/>
                    <a:gd name="T47" fmla="*/ 1295 h 2495"/>
                    <a:gd name="T48" fmla="*/ 165 w 505"/>
                    <a:gd name="T49" fmla="*/ 1578 h 2495"/>
                    <a:gd name="T50" fmla="*/ 178 w 505"/>
                    <a:gd name="T51" fmla="*/ 1678 h 2495"/>
                    <a:gd name="T52" fmla="*/ 188 w 505"/>
                    <a:gd name="T53" fmla="*/ 1763 h 2495"/>
                    <a:gd name="T54" fmla="*/ 195 w 505"/>
                    <a:gd name="T55" fmla="*/ 1878 h 2495"/>
                    <a:gd name="T56" fmla="*/ 155 w 505"/>
                    <a:gd name="T57" fmla="*/ 2495 h 2495"/>
                    <a:gd name="T58" fmla="*/ 170 w 505"/>
                    <a:gd name="T59" fmla="*/ 2393 h 2495"/>
                    <a:gd name="T60" fmla="*/ 198 w 505"/>
                    <a:gd name="T61" fmla="*/ 2218 h 2495"/>
                    <a:gd name="T62" fmla="*/ 218 w 505"/>
                    <a:gd name="T63" fmla="*/ 1960 h 2495"/>
                    <a:gd name="T64" fmla="*/ 245 w 505"/>
                    <a:gd name="T65" fmla="*/ 1520 h 2495"/>
                    <a:gd name="T66" fmla="*/ 260 w 505"/>
                    <a:gd name="T67" fmla="*/ 983 h 2495"/>
                    <a:gd name="T68" fmla="*/ 373 w 505"/>
                    <a:gd name="T69" fmla="*/ 353 h 2495"/>
                    <a:gd name="T70" fmla="*/ 395 w 505"/>
                    <a:gd name="T71" fmla="*/ 288 h 2495"/>
                    <a:gd name="T72" fmla="*/ 410 w 505"/>
                    <a:gd name="T73" fmla="*/ 250 h 2495"/>
                    <a:gd name="T74" fmla="*/ 430 w 505"/>
                    <a:gd name="T75" fmla="*/ 188 h 2495"/>
                    <a:gd name="T76" fmla="*/ 450 w 505"/>
                    <a:gd name="T77" fmla="*/ 133 h 2495"/>
                    <a:gd name="T78" fmla="*/ 478 w 505"/>
                    <a:gd name="T79" fmla="*/ 75 h 2495"/>
                    <a:gd name="T80" fmla="*/ 500 w 505"/>
                    <a:gd name="T81" fmla="*/ 28 h 2495"/>
                    <a:gd name="T82" fmla="*/ 505 w 505"/>
                    <a:gd name="T83" fmla="*/ 0 h 24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05"/>
                    <a:gd name="T127" fmla="*/ 0 h 2495"/>
                    <a:gd name="T128" fmla="*/ 505 w 505"/>
                    <a:gd name="T129" fmla="*/ 2495 h 249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05" h="2495">
                      <a:moveTo>
                        <a:pt x="505" y="0"/>
                      </a:moveTo>
                      <a:lnTo>
                        <a:pt x="460" y="35"/>
                      </a:lnTo>
                      <a:lnTo>
                        <a:pt x="430" y="60"/>
                      </a:lnTo>
                      <a:lnTo>
                        <a:pt x="400" y="88"/>
                      </a:lnTo>
                      <a:lnTo>
                        <a:pt x="368" y="113"/>
                      </a:lnTo>
                      <a:lnTo>
                        <a:pt x="340" y="140"/>
                      </a:lnTo>
                      <a:lnTo>
                        <a:pt x="308" y="160"/>
                      </a:lnTo>
                      <a:lnTo>
                        <a:pt x="278" y="195"/>
                      </a:lnTo>
                      <a:lnTo>
                        <a:pt x="248" y="235"/>
                      </a:lnTo>
                      <a:lnTo>
                        <a:pt x="225" y="265"/>
                      </a:lnTo>
                      <a:lnTo>
                        <a:pt x="198" y="303"/>
                      </a:lnTo>
                      <a:lnTo>
                        <a:pt x="180" y="335"/>
                      </a:lnTo>
                      <a:lnTo>
                        <a:pt x="145" y="403"/>
                      </a:lnTo>
                      <a:lnTo>
                        <a:pt x="118" y="470"/>
                      </a:lnTo>
                      <a:lnTo>
                        <a:pt x="138" y="508"/>
                      </a:lnTo>
                      <a:lnTo>
                        <a:pt x="180" y="535"/>
                      </a:lnTo>
                      <a:lnTo>
                        <a:pt x="263" y="643"/>
                      </a:lnTo>
                      <a:lnTo>
                        <a:pt x="68" y="713"/>
                      </a:lnTo>
                      <a:lnTo>
                        <a:pt x="30" y="723"/>
                      </a:lnTo>
                      <a:lnTo>
                        <a:pt x="10" y="745"/>
                      </a:lnTo>
                      <a:lnTo>
                        <a:pt x="0" y="795"/>
                      </a:lnTo>
                      <a:lnTo>
                        <a:pt x="25" y="963"/>
                      </a:lnTo>
                      <a:lnTo>
                        <a:pt x="68" y="1163"/>
                      </a:lnTo>
                      <a:lnTo>
                        <a:pt x="100" y="1295"/>
                      </a:lnTo>
                      <a:lnTo>
                        <a:pt x="165" y="1578"/>
                      </a:lnTo>
                      <a:lnTo>
                        <a:pt x="178" y="1678"/>
                      </a:lnTo>
                      <a:lnTo>
                        <a:pt x="188" y="1763"/>
                      </a:lnTo>
                      <a:lnTo>
                        <a:pt x="195" y="1878"/>
                      </a:lnTo>
                      <a:lnTo>
                        <a:pt x="155" y="2495"/>
                      </a:lnTo>
                      <a:lnTo>
                        <a:pt x="170" y="2393"/>
                      </a:lnTo>
                      <a:lnTo>
                        <a:pt x="198" y="2218"/>
                      </a:lnTo>
                      <a:lnTo>
                        <a:pt x="218" y="1960"/>
                      </a:lnTo>
                      <a:lnTo>
                        <a:pt x="245" y="1520"/>
                      </a:lnTo>
                      <a:lnTo>
                        <a:pt x="260" y="983"/>
                      </a:lnTo>
                      <a:lnTo>
                        <a:pt x="373" y="353"/>
                      </a:lnTo>
                      <a:lnTo>
                        <a:pt x="395" y="288"/>
                      </a:lnTo>
                      <a:lnTo>
                        <a:pt x="410" y="250"/>
                      </a:lnTo>
                      <a:lnTo>
                        <a:pt x="430" y="188"/>
                      </a:lnTo>
                      <a:lnTo>
                        <a:pt x="450" y="133"/>
                      </a:lnTo>
                      <a:lnTo>
                        <a:pt x="478" y="75"/>
                      </a:lnTo>
                      <a:lnTo>
                        <a:pt x="500" y="28"/>
                      </a:lnTo>
                      <a:lnTo>
                        <a:pt x="505" y="0"/>
                      </a:lnTo>
                      <a:close/>
                    </a:path>
                  </a:pathLst>
                </a:custGeom>
                <a:solidFill>
                  <a:srgbClr val="009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75" name="Freeform 14"/>
                <p:cNvSpPr>
                  <a:spLocks/>
                </p:cNvSpPr>
                <p:nvPr/>
              </p:nvSpPr>
              <p:spPr bwMode="auto">
                <a:xfrm>
                  <a:off x="6616" y="8520"/>
                  <a:ext cx="505" cy="2495"/>
                </a:xfrm>
                <a:custGeom>
                  <a:avLst/>
                  <a:gdLst>
                    <a:gd name="T0" fmla="*/ 505 w 505"/>
                    <a:gd name="T1" fmla="*/ 0 h 2495"/>
                    <a:gd name="T2" fmla="*/ 460 w 505"/>
                    <a:gd name="T3" fmla="*/ 35 h 2495"/>
                    <a:gd name="T4" fmla="*/ 430 w 505"/>
                    <a:gd name="T5" fmla="*/ 60 h 2495"/>
                    <a:gd name="T6" fmla="*/ 400 w 505"/>
                    <a:gd name="T7" fmla="*/ 88 h 2495"/>
                    <a:gd name="T8" fmla="*/ 367 w 505"/>
                    <a:gd name="T9" fmla="*/ 113 h 2495"/>
                    <a:gd name="T10" fmla="*/ 340 w 505"/>
                    <a:gd name="T11" fmla="*/ 140 h 2495"/>
                    <a:gd name="T12" fmla="*/ 307 w 505"/>
                    <a:gd name="T13" fmla="*/ 160 h 2495"/>
                    <a:gd name="T14" fmla="*/ 277 w 505"/>
                    <a:gd name="T15" fmla="*/ 195 h 2495"/>
                    <a:gd name="T16" fmla="*/ 247 w 505"/>
                    <a:gd name="T17" fmla="*/ 235 h 2495"/>
                    <a:gd name="T18" fmla="*/ 225 w 505"/>
                    <a:gd name="T19" fmla="*/ 265 h 2495"/>
                    <a:gd name="T20" fmla="*/ 197 w 505"/>
                    <a:gd name="T21" fmla="*/ 303 h 2495"/>
                    <a:gd name="T22" fmla="*/ 180 w 505"/>
                    <a:gd name="T23" fmla="*/ 338 h 2495"/>
                    <a:gd name="T24" fmla="*/ 145 w 505"/>
                    <a:gd name="T25" fmla="*/ 403 h 2495"/>
                    <a:gd name="T26" fmla="*/ 117 w 505"/>
                    <a:gd name="T27" fmla="*/ 470 h 2495"/>
                    <a:gd name="T28" fmla="*/ 130 w 505"/>
                    <a:gd name="T29" fmla="*/ 508 h 2495"/>
                    <a:gd name="T30" fmla="*/ 180 w 505"/>
                    <a:gd name="T31" fmla="*/ 535 h 2495"/>
                    <a:gd name="T32" fmla="*/ 262 w 505"/>
                    <a:gd name="T33" fmla="*/ 643 h 2495"/>
                    <a:gd name="T34" fmla="*/ 67 w 505"/>
                    <a:gd name="T35" fmla="*/ 713 h 2495"/>
                    <a:gd name="T36" fmla="*/ 30 w 505"/>
                    <a:gd name="T37" fmla="*/ 723 h 2495"/>
                    <a:gd name="T38" fmla="*/ 10 w 505"/>
                    <a:gd name="T39" fmla="*/ 745 h 2495"/>
                    <a:gd name="T40" fmla="*/ 0 w 505"/>
                    <a:gd name="T41" fmla="*/ 778 h 2495"/>
                    <a:gd name="T42" fmla="*/ 25 w 505"/>
                    <a:gd name="T43" fmla="*/ 963 h 2495"/>
                    <a:gd name="T44" fmla="*/ 67 w 505"/>
                    <a:gd name="T45" fmla="*/ 1163 h 2495"/>
                    <a:gd name="T46" fmla="*/ 100 w 505"/>
                    <a:gd name="T47" fmla="*/ 1295 h 2495"/>
                    <a:gd name="T48" fmla="*/ 165 w 505"/>
                    <a:gd name="T49" fmla="*/ 1578 h 2495"/>
                    <a:gd name="T50" fmla="*/ 177 w 505"/>
                    <a:gd name="T51" fmla="*/ 1678 h 2495"/>
                    <a:gd name="T52" fmla="*/ 187 w 505"/>
                    <a:gd name="T53" fmla="*/ 1763 h 2495"/>
                    <a:gd name="T54" fmla="*/ 195 w 505"/>
                    <a:gd name="T55" fmla="*/ 1878 h 2495"/>
                    <a:gd name="T56" fmla="*/ 155 w 505"/>
                    <a:gd name="T57" fmla="*/ 2495 h 2495"/>
                    <a:gd name="T58" fmla="*/ 170 w 505"/>
                    <a:gd name="T59" fmla="*/ 2393 h 2495"/>
                    <a:gd name="T60" fmla="*/ 197 w 505"/>
                    <a:gd name="T61" fmla="*/ 2218 h 2495"/>
                    <a:gd name="T62" fmla="*/ 217 w 505"/>
                    <a:gd name="T63" fmla="*/ 1960 h 2495"/>
                    <a:gd name="T64" fmla="*/ 245 w 505"/>
                    <a:gd name="T65" fmla="*/ 1520 h 2495"/>
                    <a:gd name="T66" fmla="*/ 260 w 505"/>
                    <a:gd name="T67" fmla="*/ 983 h 2495"/>
                    <a:gd name="T68" fmla="*/ 372 w 505"/>
                    <a:gd name="T69" fmla="*/ 353 h 2495"/>
                    <a:gd name="T70" fmla="*/ 395 w 505"/>
                    <a:gd name="T71" fmla="*/ 288 h 2495"/>
                    <a:gd name="T72" fmla="*/ 410 w 505"/>
                    <a:gd name="T73" fmla="*/ 250 h 2495"/>
                    <a:gd name="T74" fmla="*/ 430 w 505"/>
                    <a:gd name="T75" fmla="*/ 188 h 2495"/>
                    <a:gd name="T76" fmla="*/ 450 w 505"/>
                    <a:gd name="T77" fmla="*/ 133 h 2495"/>
                    <a:gd name="T78" fmla="*/ 477 w 505"/>
                    <a:gd name="T79" fmla="*/ 75 h 2495"/>
                    <a:gd name="T80" fmla="*/ 500 w 505"/>
                    <a:gd name="T81" fmla="*/ 28 h 2495"/>
                    <a:gd name="T82" fmla="*/ 505 w 505"/>
                    <a:gd name="T83" fmla="*/ 0 h 24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05"/>
                    <a:gd name="T127" fmla="*/ 0 h 2495"/>
                    <a:gd name="T128" fmla="*/ 505 w 505"/>
                    <a:gd name="T129" fmla="*/ 2495 h 249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05" h="2495">
                      <a:moveTo>
                        <a:pt x="505" y="0"/>
                      </a:moveTo>
                      <a:lnTo>
                        <a:pt x="460" y="35"/>
                      </a:lnTo>
                      <a:lnTo>
                        <a:pt x="430" y="60"/>
                      </a:lnTo>
                      <a:lnTo>
                        <a:pt x="400" y="88"/>
                      </a:lnTo>
                      <a:lnTo>
                        <a:pt x="367" y="113"/>
                      </a:lnTo>
                      <a:lnTo>
                        <a:pt x="340" y="140"/>
                      </a:lnTo>
                      <a:lnTo>
                        <a:pt x="307" y="160"/>
                      </a:lnTo>
                      <a:lnTo>
                        <a:pt x="277" y="195"/>
                      </a:lnTo>
                      <a:lnTo>
                        <a:pt x="247" y="235"/>
                      </a:lnTo>
                      <a:lnTo>
                        <a:pt x="225" y="265"/>
                      </a:lnTo>
                      <a:lnTo>
                        <a:pt x="197" y="303"/>
                      </a:lnTo>
                      <a:lnTo>
                        <a:pt x="180" y="338"/>
                      </a:lnTo>
                      <a:lnTo>
                        <a:pt x="145" y="403"/>
                      </a:lnTo>
                      <a:lnTo>
                        <a:pt x="117" y="470"/>
                      </a:lnTo>
                      <a:lnTo>
                        <a:pt x="130" y="508"/>
                      </a:lnTo>
                      <a:lnTo>
                        <a:pt x="180" y="535"/>
                      </a:lnTo>
                      <a:lnTo>
                        <a:pt x="262" y="643"/>
                      </a:lnTo>
                      <a:lnTo>
                        <a:pt x="67" y="713"/>
                      </a:lnTo>
                      <a:lnTo>
                        <a:pt x="30" y="723"/>
                      </a:lnTo>
                      <a:lnTo>
                        <a:pt x="10" y="745"/>
                      </a:lnTo>
                      <a:lnTo>
                        <a:pt x="0" y="778"/>
                      </a:lnTo>
                      <a:lnTo>
                        <a:pt x="25" y="963"/>
                      </a:lnTo>
                      <a:lnTo>
                        <a:pt x="67" y="1163"/>
                      </a:lnTo>
                      <a:lnTo>
                        <a:pt x="100" y="1295"/>
                      </a:lnTo>
                      <a:lnTo>
                        <a:pt x="165" y="1578"/>
                      </a:lnTo>
                      <a:lnTo>
                        <a:pt x="177" y="1678"/>
                      </a:lnTo>
                      <a:lnTo>
                        <a:pt x="187" y="1763"/>
                      </a:lnTo>
                      <a:lnTo>
                        <a:pt x="195" y="1878"/>
                      </a:lnTo>
                      <a:lnTo>
                        <a:pt x="155" y="2495"/>
                      </a:lnTo>
                      <a:lnTo>
                        <a:pt x="170" y="2393"/>
                      </a:lnTo>
                      <a:lnTo>
                        <a:pt x="197" y="2218"/>
                      </a:lnTo>
                      <a:lnTo>
                        <a:pt x="217" y="1960"/>
                      </a:lnTo>
                      <a:lnTo>
                        <a:pt x="245" y="1520"/>
                      </a:lnTo>
                      <a:lnTo>
                        <a:pt x="260" y="983"/>
                      </a:lnTo>
                      <a:lnTo>
                        <a:pt x="372" y="353"/>
                      </a:lnTo>
                      <a:lnTo>
                        <a:pt x="395" y="288"/>
                      </a:lnTo>
                      <a:lnTo>
                        <a:pt x="410" y="250"/>
                      </a:lnTo>
                      <a:lnTo>
                        <a:pt x="430" y="188"/>
                      </a:lnTo>
                      <a:lnTo>
                        <a:pt x="450" y="133"/>
                      </a:lnTo>
                      <a:lnTo>
                        <a:pt x="477" y="75"/>
                      </a:lnTo>
                      <a:lnTo>
                        <a:pt x="500" y="28"/>
                      </a:lnTo>
                      <a:lnTo>
                        <a:pt x="505" y="0"/>
                      </a:lnTo>
                      <a:close/>
                    </a:path>
                  </a:pathLst>
                </a:custGeom>
                <a:solidFill>
                  <a:srgbClr val="00BF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78968" name="Group 15"/>
              <p:cNvGrpSpPr>
                <a:grpSpLocks/>
              </p:cNvGrpSpPr>
              <p:nvPr/>
            </p:nvGrpSpPr>
            <p:grpSpPr bwMode="auto">
              <a:xfrm>
                <a:off x="5968" y="8970"/>
                <a:ext cx="2283" cy="788"/>
                <a:chOff x="5968" y="8970"/>
                <a:chExt cx="2283" cy="788"/>
              </a:xfrm>
            </p:grpSpPr>
            <p:sp>
              <p:nvSpPr>
                <p:cNvPr id="78969" name="Freeform 16"/>
                <p:cNvSpPr>
                  <a:spLocks/>
                </p:cNvSpPr>
                <p:nvPr/>
              </p:nvSpPr>
              <p:spPr bwMode="auto">
                <a:xfrm>
                  <a:off x="6083" y="8970"/>
                  <a:ext cx="550" cy="525"/>
                </a:xfrm>
                <a:custGeom>
                  <a:avLst/>
                  <a:gdLst>
                    <a:gd name="T0" fmla="*/ 490 w 550"/>
                    <a:gd name="T1" fmla="*/ 415 h 525"/>
                    <a:gd name="T2" fmla="*/ 0 w 550"/>
                    <a:gd name="T3" fmla="*/ 525 h 525"/>
                    <a:gd name="T4" fmla="*/ 485 w 550"/>
                    <a:gd name="T5" fmla="*/ 383 h 525"/>
                    <a:gd name="T6" fmla="*/ 165 w 550"/>
                    <a:gd name="T7" fmla="*/ 380 h 525"/>
                    <a:gd name="T8" fmla="*/ 490 w 550"/>
                    <a:gd name="T9" fmla="*/ 338 h 525"/>
                    <a:gd name="T10" fmla="*/ 490 w 550"/>
                    <a:gd name="T11" fmla="*/ 275 h 525"/>
                    <a:gd name="T12" fmla="*/ 475 w 550"/>
                    <a:gd name="T13" fmla="*/ 213 h 525"/>
                    <a:gd name="T14" fmla="*/ 438 w 550"/>
                    <a:gd name="T15" fmla="*/ 138 h 525"/>
                    <a:gd name="T16" fmla="*/ 378 w 550"/>
                    <a:gd name="T17" fmla="*/ 55 h 525"/>
                    <a:gd name="T18" fmla="*/ 345 w 550"/>
                    <a:gd name="T19" fmla="*/ 0 h 525"/>
                    <a:gd name="T20" fmla="*/ 390 w 550"/>
                    <a:gd name="T21" fmla="*/ 23 h 525"/>
                    <a:gd name="T22" fmla="*/ 438 w 550"/>
                    <a:gd name="T23" fmla="*/ 85 h 525"/>
                    <a:gd name="T24" fmla="*/ 475 w 550"/>
                    <a:gd name="T25" fmla="*/ 155 h 525"/>
                    <a:gd name="T26" fmla="*/ 498 w 550"/>
                    <a:gd name="T27" fmla="*/ 205 h 525"/>
                    <a:gd name="T28" fmla="*/ 500 w 550"/>
                    <a:gd name="T29" fmla="*/ 280 h 525"/>
                    <a:gd name="T30" fmla="*/ 550 w 550"/>
                    <a:gd name="T31" fmla="*/ 170 h 525"/>
                    <a:gd name="T32" fmla="*/ 500 w 550"/>
                    <a:gd name="T33" fmla="*/ 338 h 525"/>
                    <a:gd name="T34" fmla="*/ 490 w 550"/>
                    <a:gd name="T35" fmla="*/ 415 h 52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50"/>
                    <a:gd name="T55" fmla="*/ 0 h 525"/>
                    <a:gd name="T56" fmla="*/ 550 w 550"/>
                    <a:gd name="T57" fmla="*/ 525 h 52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50" h="525">
                      <a:moveTo>
                        <a:pt x="490" y="415"/>
                      </a:moveTo>
                      <a:lnTo>
                        <a:pt x="0" y="525"/>
                      </a:lnTo>
                      <a:lnTo>
                        <a:pt x="485" y="383"/>
                      </a:lnTo>
                      <a:lnTo>
                        <a:pt x="165" y="380"/>
                      </a:lnTo>
                      <a:lnTo>
                        <a:pt x="490" y="338"/>
                      </a:lnTo>
                      <a:lnTo>
                        <a:pt x="490" y="275"/>
                      </a:lnTo>
                      <a:lnTo>
                        <a:pt x="475" y="213"/>
                      </a:lnTo>
                      <a:lnTo>
                        <a:pt x="438" y="138"/>
                      </a:lnTo>
                      <a:lnTo>
                        <a:pt x="378" y="55"/>
                      </a:lnTo>
                      <a:lnTo>
                        <a:pt x="345" y="0"/>
                      </a:lnTo>
                      <a:lnTo>
                        <a:pt x="390" y="23"/>
                      </a:lnTo>
                      <a:lnTo>
                        <a:pt x="438" y="85"/>
                      </a:lnTo>
                      <a:lnTo>
                        <a:pt x="475" y="155"/>
                      </a:lnTo>
                      <a:lnTo>
                        <a:pt x="498" y="205"/>
                      </a:lnTo>
                      <a:lnTo>
                        <a:pt x="500" y="280"/>
                      </a:lnTo>
                      <a:lnTo>
                        <a:pt x="550" y="170"/>
                      </a:lnTo>
                      <a:lnTo>
                        <a:pt x="500" y="338"/>
                      </a:lnTo>
                      <a:lnTo>
                        <a:pt x="490" y="415"/>
                      </a:lnTo>
                      <a:close/>
                    </a:path>
                  </a:pathLst>
                </a:custGeom>
                <a:solidFill>
                  <a:srgbClr val="007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70" name="Freeform 17"/>
                <p:cNvSpPr>
                  <a:spLocks/>
                </p:cNvSpPr>
                <p:nvPr/>
              </p:nvSpPr>
              <p:spPr bwMode="auto">
                <a:xfrm>
                  <a:off x="5968" y="9403"/>
                  <a:ext cx="68" cy="230"/>
                </a:xfrm>
                <a:custGeom>
                  <a:avLst/>
                  <a:gdLst>
                    <a:gd name="T0" fmla="*/ 33 w 68"/>
                    <a:gd name="T1" fmla="*/ 0 h 230"/>
                    <a:gd name="T2" fmla="*/ 40 w 68"/>
                    <a:gd name="T3" fmla="*/ 50 h 230"/>
                    <a:gd name="T4" fmla="*/ 68 w 68"/>
                    <a:gd name="T5" fmla="*/ 100 h 230"/>
                    <a:gd name="T6" fmla="*/ 68 w 68"/>
                    <a:gd name="T7" fmla="*/ 150 h 230"/>
                    <a:gd name="T8" fmla="*/ 58 w 68"/>
                    <a:gd name="T9" fmla="*/ 192 h 230"/>
                    <a:gd name="T10" fmla="*/ 20 w 68"/>
                    <a:gd name="T11" fmla="*/ 230 h 230"/>
                    <a:gd name="T12" fmla="*/ 15 w 68"/>
                    <a:gd name="T13" fmla="*/ 90 h 230"/>
                    <a:gd name="T14" fmla="*/ 0 w 68"/>
                    <a:gd name="T15" fmla="*/ 75 h 230"/>
                    <a:gd name="T16" fmla="*/ 3 w 68"/>
                    <a:gd name="T17" fmla="*/ 42 h 230"/>
                    <a:gd name="T18" fmla="*/ 33 w 68"/>
                    <a:gd name="T19" fmla="*/ 0 h 23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230"/>
                    <a:gd name="T32" fmla="*/ 68 w 68"/>
                    <a:gd name="T33" fmla="*/ 230 h 23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230">
                      <a:moveTo>
                        <a:pt x="33" y="0"/>
                      </a:moveTo>
                      <a:lnTo>
                        <a:pt x="40" y="50"/>
                      </a:lnTo>
                      <a:lnTo>
                        <a:pt x="68" y="100"/>
                      </a:lnTo>
                      <a:lnTo>
                        <a:pt x="68" y="150"/>
                      </a:lnTo>
                      <a:lnTo>
                        <a:pt x="58" y="192"/>
                      </a:lnTo>
                      <a:lnTo>
                        <a:pt x="20" y="230"/>
                      </a:lnTo>
                      <a:lnTo>
                        <a:pt x="15" y="90"/>
                      </a:lnTo>
                      <a:lnTo>
                        <a:pt x="0" y="75"/>
                      </a:lnTo>
                      <a:lnTo>
                        <a:pt x="3" y="42"/>
                      </a:lnTo>
                      <a:lnTo>
                        <a:pt x="33" y="0"/>
                      </a:lnTo>
                      <a:close/>
                    </a:path>
                  </a:pathLst>
                </a:custGeom>
                <a:solidFill>
                  <a:srgbClr val="007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71" name="Freeform 18"/>
                <p:cNvSpPr>
                  <a:spLocks/>
                </p:cNvSpPr>
                <p:nvPr/>
              </p:nvSpPr>
              <p:spPr bwMode="auto">
                <a:xfrm>
                  <a:off x="7953" y="9498"/>
                  <a:ext cx="290" cy="260"/>
                </a:xfrm>
                <a:custGeom>
                  <a:avLst/>
                  <a:gdLst>
                    <a:gd name="T0" fmla="*/ 0 w 290"/>
                    <a:gd name="T1" fmla="*/ 260 h 260"/>
                    <a:gd name="T2" fmla="*/ 108 w 290"/>
                    <a:gd name="T3" fmla="*/ 182 h 260"/>
                    <a:gd name="T4" fmla="*/ 205 w 290"/>
                    <a:gd name="T5" fmla="*/ 115 h 260"/>
                    <a:gd name="T6" fmla="*/ 260 w 290"/>
                    <a:gd name="T7" fmla="*/ 37 h 260"/>
                    <a:gd name="T8" fmla="*/ 290 w 290"/>
                    <a:gd name="T9" fmla="*/ 0 h 260"/>
                    <a:gd name="T10" fmla="*/ 205 w 290"/>
                    <a:gd name="T11" fmla="*/ 52 h 260"/>
                    <a:gd name="T12" fmla="*/ 153 w 290"/>
                    <a:gd name="T13" fmla="*/ 92 h 260"/>
                    <a:gd name="T14" fmla="*/ 108 w 290"/>
                    <a:gd name="T15" fmla="*/ 122 h 260"/>
                    <a:gd name="T16" fmla="*/ 68 w 290"/>
                    <a:gd name="T17" fmla="*/ 167 h 260"/>
                    <a:gd name="T18" fmla="*/ 0 w 290"/>
                    <a:gd name="T19" fmla="*/ 260 h 2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0"/>
                    <a:gd name="T31" fmla="*/ 0 h 260"/>
                    <a:gd name="T32" fmla="*/ 290 w 290"/>
                    <a:gd name="T33" fmla="*/ 260 h 2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0" h="260">
                      <a:moveTo>
                        <a:pt x="0" y="260"/>
                      </a:moveTo>
                      <a:lnTo>
                        <a:pt x="108" y="182"/>
                      </a:lnTo>
                      <a:lnTo>
                        <a:pt x="205" y="115"/>
                      </a:lnTo>
                      <a:lnTo>
                        <a:pt x="260" y="37"/>
                      </a:lnTo>
                      <a:lnTo>
                        <a:pt x="290" y="0"/>
                      </a:lnTo>
                      <a:lnTo>
                        <a:pt x="205" y="52"/>
                      </a:lnTo>
                      <a:lnTo>
                        <a:pt x="153" y="92"/>
                      </a:lnTo>
                      <a:lnTo>
                        <a:pt x="108" y="122"/>
                      </a:lnTo>
                      <a:lnTo>
                        <a:pt x="68" y="167"/>
                      </a:lnTo>
                      <a:lnTo>
                        <a:pt x="0" y="260"/>
                      </a:lnTo>
                      <a:close/>
                    </a:path>
                  </a:pathLst>
                </a:custGeom>
                <a:solidFill>
                  <a:srgbClr val="007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72" name="Freeform 19"/>
                <p:cNvSpPr>
                  <a:spLocks/>
                </p:cNvSpPr>
                <p:nvPr/>
              </p:nvSpPr>
              <p:spPr bwMode="auto">
                <a:xfrm>
                  <a:off x="8096" y="9595"/>
                  <a:ext cx="155" cy="155"/>
                </a:xfrm>
                <a:custGeom>
                  <a:avLst/>
                  <a:gdLst>
                    <a:gd name="T0" fmla="*/ 0 w 155"/>
                    <a:gd name="T1" fmla="*/ 155 h 155"/>
                    <a:gd name="T2" fmla="*/ 155 w 155"/>
                    <a:gd name="T3" fmla="*/ 0 h 155"/>
                    <a:gd name="T4" fmla="*/ 107 w 155"/>
                    <a:gd name="T5" fmla="*/ 100 h 155"/>
                    <a:gd name="T6" fmla="*/ 0 w 155"/>
                    <a:gd name="T7" fmla="*/ 155 h 155"/>
                    <a:gd name="T8" fmla="*/ 0 60000 65536"/>
                    <a:gd name="T9" fmla="*/ 0 60000 65536"/>
                    <a:gd name="T10" fmla="*/ 0 60000 65536"/>
                    <a:gd name="T11" fmla="*/ 0 60000 65536"/>
                    <a:gd name="T12" fmla="*/ 0 w 155"/>
                    <a:gd name="T13" fmla="*/ 0 h 155"/>
                    <a:gd name="T14" fmla="*/ 155 w 155"/>
                    <a:gd name="T15" fmla="*/ 155 h 155"/>
                  </a:gdLst>
                  <a:ahLst/>
                  <a:cxnLst>
                    <a:cxn ang="T8">
                      <a:pos x="T0" y="T1"/>
                    </a:cxn>
                    <a:cxn ang="T9">
                      <a:pos x="T2" y="T3"/>
                    </a:cxn>
                    <a:cxn ang="T10">
                      <a:pos x="T4" y="T5"/>
                    </a:cxn>
                    <a:cxn ang="T11">
                      <a:pos x="T6" y="T7"/>
                    </a:cxn>
                  </a:cxnLst>
                  <a:rect l="T12" t="T13" r="T14" b="T15"/>
                  <a:pathLst>
                    <a:path w="155" h="155">
                      <a:moveTo>
                        <a:pt x="0" y="155"/>
                      </a:moveTo>
                      <a:lnTo>
                        <a:pt x="155" y="0"/>
                      </a:lnTo>
                      <a:lnTo>
                        <a:pt x="107" y="100"/>
                      </a:lnTo>
                      <a:lnTo>
                        <a:pt x="0" y="155"/>
                      </a:lnTo>
                      <a:close/>
                    </a:path>
                  </a:pathLst>
                </a:custGeom>
                <a:solidFill>
                  <a:srgbClr val="007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73" name="Freeform 20"/>
                <p:cNvSpPr>
                  <a:spLocks/>
                </p:cNvSpPr>
                <p:nvPr/>
              </p:nvSpPr>
              <p:spPr bwMode="auto">
                <a:xfrm>
                  <a:off x="7976" y="9203"/>
                  <a:ext cx="140" cy="457"/>
                </a:xfrm>
                <a:custGeom>
                  <a:avLst/>
                  <a:gdLst>
                    <a:gd name="T0" fmla="*/ 0 w 140"/>
                    <a:gd name="T1" fmla="*/ 457 h 457"/>
                    <a:gd name="T2" fmla="*/ 7 w 140"/>
                    <a:gd name="T3" fmla="*/ 267 h 457"/>
                    <a:gd name="T4" fmla="*/ 47 w 140"/>
                    <a:gd name="T5" fmla="*/ 75 h 457"/>
                    <a:gd name="T6" fmla="*/ 77 w 140"/>
                    <a:gd name="T7" fmla="*/ 0 h 457"/>
                    <a:gd name="T8" fmla="*/ 30 w 140"/>
                    <a:gd name="T9" fmla="*/ 245 h 457"/>
                    <a:gd name="T10" fmla="*/ 22 w 140"/>
                    <a:gd name="T11" fmla="*/ 375 h 457"/>
                    <a:gd name="T12" fmla="*/ 140 w 140"/>
                    <a:gd name="T13" fmla="*/ 260 h 457"/>
                    <a:gd name="T14" fmla="*/ 0 w 140"/>
                    <a:gd name="T15" fmla="*/ 457 h 457"/>
                    <a:gd name="T16" fmla="*/ 0 60000 65536"/>
                    <a:gd name="T17" fmla="*/ 0 60000 65536"/>
                    <a:gd name="T18" fmla="*/ 0 60000 65536"/>
                    <a:gd name="T19" fmla="*/ 0 60000 65536"/>
                    <a:gd name="T20" fmla="*/ 0 60000 65536"/>
                    <a:gd name="T21" fmla="*/ 0 60000 65536"/>
                    <a:gd name="T22" fmla="*/ 0 60000 65536"/>
                    <a:gd name="T23" fmla="*/ 0 60000 65536"/>
                    <a:gd name="T24" fmla="*/ 0 w 140"/>
                    <a:gd name="T25" fmla="*/ 0 h 457"/>
                    <a:gd name="T26" fmla="*/ 140 w 140"/>
                    <a:gd name="T27" fmla="*/ 457 h 4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0" h="457">
                      <a:moveTo>
                        <a:pt x="0" y="457"/>
                      </a:moveTo>
                      <a:lnTo>
                        <a:pt x="7" y="267"/>
                      </a:lnTo>
                      <a:lnTo>
                        <a:pt x="47" y="75"/>
                      </a:lnTo>
                      <a:lnTo>
                        <a:pt x="77" y="0"/>
                      </a:lnTo>
                      <a:lnTo>
                        <a:pt x="30" y="245"/>
                      </a:lnTo>
                      <a:lnTo>
                        <a:pt x="22" y="375"/>
                      </a:lnTo>
                      <a:lnTo>
                        <a:pt x="140" y="260"/>
                      </a:lnTo>
                      <a:lnTo>
                        <a:pt x="0" y="457"/>
                      </a:lnTo>
                      <a:close/>
                    </a:path>
                  </a:pathLst>
                </a:custGeom>
                <a:solidFill>
                  <a:srgbClr val="007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78855" name="Group 21"/>
            <p:cNvGrpSpPr>
              <a:grpSpLocks/>
            </p:cNvGrpSpPr>
            <p:nvPr/>
          </p:nvGrpSpPr>
          <p:grpSpPr bwMode="auto">
            <a:xfrm>
              <a:off x="4077" y="3122"/>
              <a:ext cx="4140" cy="2744"/>
              <a:chOff x="4077" y="3122"/>
              <a:chExt cx="4140" cy="2744"/>
            </a:xfrm>
          </p:grpSpPr>
          <p:grpSp>
            <p:nvGrpSpPr>
              <p:cNvPr id="78856" name="Group 22"/>
              <p:cNvGrpSpPr>
                <a:grpSpLocks/>
              </p:cNvGrpSpPr>
              <p:nvPr/>
            </p:nvGrpSpPr>
            <p:grpSpPr bwMode="auto">
              <a:xfrm flipH="1">
                <a:off x="4492" y="3390"/>
                <a:ext cx="712" cy="1042"/>
                <a:chOff x="6743" y="7120"/>
                <a:chExt cx="1130" cy="1933"/>
              </a:xfrm>
            </p:grpSpPr>
            <p:grpSp>
              <p:nvGrpSpPr>
                <p:cNvPr id="78921" name="Group 23"/>
                <p:cNvGrpSpPr>
                  <a:grpSpLocks/>
                </p:cNvGrpSpPr>
                <p:nvPr/>
              </p:nvGrpSpPr>
              <p:grpSpPr bwMode="auto">
                <a:xfrm>
                  <a:off x="7006" y="8088"/>
                  <a:ext cx="587" cy="965"/>
                  <a:chOff x="7006" y="8088"/>
                  <a:chExt cx="587" cy="965"/>
                </a:xfrm>
              </p:grpSpPr>
              <p:sp>
                <p:nvSpPr>
                  <p:cNvPr id="78962" name="Freeform 24"/>
                  <p:cNvSpPr>
                    <a:spLocks/>
                  </p:cNvSpPr>
                  <p:nvPr/>
                </p:nvSpPr>
                <p:spPr bwMode="auto">
                  <a:xfrm>
                    <a:off x="7011" y="8088"/>
                    <a:ext cx="582" cy="965"/>
                  </a:xfrm>
                  <a:custGeom>
                    <a:avLst/>
                    <a:gdLst>
                      <a:gd name="T0" fmla="*/ 502 w 582"/>
                      <a:gd name="T1" fmla="*/ 0 h 965"/>
                      <a:gd name="T2" fmla="*/ 530 w 582"/>
                      <a:gd name="T3" fmla="*/ 272 h 965"/>
                      <a:gd name="T4" fmla="*/ 547 w 582"/>
                      <a:gd name="T5" fmla="*/ 417 h 965"/>
                      <a:gd name="T6" fmla="*/ 562 w 582"/>
                      <a:gd name="T7" fmla="*/ 467 h 965"/>
                      <a:gd name="T8" fmla="*/ 582 w 582"/>
                      <a:gd name="T9" fmla="*/ 590 h 965"/>
                      <a:gd name="T10" fmla="*/ 570 w 582"/>
                      <a:gd name="T11" fmla="*/ 685 h 965"/>
                      <a:gd name="T12" fmla="*/ 547 w 582"/>
                      <a:gd name="T13" fmla="*/ 782 h 965"/>
                      <a:gd name="T14" fmla="*/ 510 w 582"/>
                      <a:gd name="T15" fmla="*/ 872 h 965"/>
                      <a:gd name="T16" fmla="*/ 470 w 582"/>
                      <a:gd name="T17" fmla="*/ 920 h 965"/>
                      <a:gd name="T18" fmla="*/ 400 w 582"/>
                      <a:gd name="T19" fmla="*/ 950 h 965"/>
                      <a:gd name="T20" fmla="*/ 310 w 582"/>
                      <a:gd name="T21" fmla="*/ 965 h 965"/>
                      <a:gd name="T22" fmla="*/ 215 w 582"/>
                      <a:gd name="T23" fmla="*/ 950 h 965"/>
                      <a:gd name="T24" fmla="*/ 137 w 582"/>
                      <a:gd name="T25" fmla="*/ 912 h 965"/>
                      <a:gd name="T26" fmla="*/ 90 w 582"/>
                      <a:gd name="T27" fmla="*/ 872 h 965"/>
                      <a:gd name="T28" fmla="*/ 47 w 582"/>
                      <a:gd name="T29" fmla="*/ 812 h 965"/>
                      <a:gd name="T30" fmla="*/ 7 w 582"/>
                      <a:gd name="T31" fmla="*/ 727 h 965"/>
                      <a:gd name="T32" fmla="*/ 0 w 582"/>
                      <a:gd name="T33" fmla="*/ 672 h 965"/>
                      <a:gd name="T34" fmla="*/ 7 w 582"/>
                      <a:gd name="T35" fmla="*/ 617 h 965"/>
                      <a:gd name="T36" fmla="*/ 25 w 582"/>
                      <a:gd name="T37" fmla="*/ 572 h 965"/>
                      <a:gd name="T38" fmla="*/ 52 w 582"/>
                      <a:gd name="T39" fmla="*/ 530 h 965"/>
                      <a:gd name="T40" fmla="*/ 107 w 582"/>
                      <a:gd name="T41" fmla="*/ 485 h 965"/>
                      <a:gd name="T42" fmla="*/ 112 w 582"/>
                      <a:gd name="T43" fmla="*/ 395 h 965"/>
                      <a:gd name="T44" fmla="*/ 107 w 582"/>
                      <a:gd name="T45" fmla="*/ 245 h 965"/>
                      <a:gd name="T46" fmla="*/ 192 w 582"/>
                      <a:gd name="T47" fmla="*/ 245 h 965"/>
                      <a:gd name="T48" fmla="*/ 252 w 582"/>
                      <a:gd name="T49" fmla="*/ 227 h 965"/>
                      <a:gd name="T50" fmla="*/ 310 w 582"/>
                      <a:gd name="T51" fmla="*/ 197 h 965"/>
                      <a:gd name="T52" fmla="*/ 350 w 582"/>
                      <a:gd name="T53" fmla="*/ 145 h 965"/>
                      <a:gd name="T54" fmla="*/ 402 w 582"/>
                      <a:gd name="T55" fmla="*/ 77 h 965"/>
                      <a:gd name="T56" fmla="*/ 502 w 582"/>
                      <a:gd name="T57" fmla="*/ 0 h 96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2"/>
                      <a:gd name="T88" fmla="*/ 0 h 965"/>
                      <a:gd name="T89" fmla="*/ 582 w 582"/>
                      <a:gd name="T90" fmla="*/ 965 h 96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2" h="965">
                        <a:moveTo>
                          <a:pt x="502" y="0"/>
                        </a:moveTo>
                        <a:lnTo>
                          <a:pt x="530" y="272"/>
                        </a:lnTo>
                        <a:lnTo>
                          <a:pt x="547" y="417"/>
                        </a:lnTo>
                        <a:lnTo>
                          <a:pt x="562" y="467"/>
                        </a:lnTo>
                        <a:lnTo>
                          <a:pt x="582" y="590"/>
                        </a:lnTo>
                        <a:lnTo>
                          <a:pt x="570" y="685"/>
                        </a:lnTo>
                        <a:lnTo>
                          <a:pt x="547" y="782"/>
                        </a:lnTo>
                        <a:lnTo>
                          <a:pt x="510" y="872"/>
                        </a:lnTo>
                        <a:lnTo>
                          <a:pt x="470" y="920"/>
                        </a:lnTo>
                        <a:lnTo>
                          <a:pt x="400" y="950"/>
                        </a:lnTo>
                        <a:lnTo>
                          <a:pt x="310" y="965"/>
                        </a:lnTo>
                        <a:lnTo>
                          <a:pt x="215" y="950"/>
                        </a:lnTo>
                        <a:lnTo>
                          <a:pt x="137" y="912"/>
                        </a:lnTo>
                        <a:lnTo>
                          <a:pt x="90" y="872"/>
                        </a:lnTo>
                        <a:lnTo>
                          <a:pt x="47" y="812"/>
                        </a:lnTo>
                        <a:lnTo>
                          <a:pt x="7" y="727"/>
                        </a:lnTo>
                        <a:lnTo>
                          <a:pt x="0" y="672"/>
                        </a:lnTo>
                        <a:lnTo>
                          <a:pt x="7" y="617"/>
                        </a:lnTo>
                        <a:lnTo>
                          <a:pt x="25" y="572"/>
                        </a:lnTo>
                        <a:lnTo>
                          <a:pt x="52" y="530"/>
                        </a:lnTo>
                        <a:lnTo>
                          <a:pt x="107" y="485"/>
                        </a:lnTo>
                        <a:lnTo>
                          <a:pt x="112" y="395"/>
                        </a:lnTo>
                        <a:lnTo>
                          <a:pt x="107" y="245"/>
                        </a:lnTo>
                        <a:lnTo>
                          <a:pt x="192" y="245"/>
                        </a:lnTo>
                        <a:lnTo>
                          <a:pt x="252" y="227"/>
                        </a:lnTo>
                        <a:lnTo>
                          <a:pt x="310" y="197"/>
                        </a:lnTo>
                        <a:lnTo>
                          <a:pt x="350" y="145"/>
                        </a:lnTo>
                        <a:lnTo>
                          <a:pt x="402" y="77"/>
                        </a:lnTo>
                        <a:lnTo>
                          <a:pt x="502" y="0"/>
                        </a:lnTo>
                        <a:close/>
                      </a:path>
                    </a:pathLst>
                  </a:custGeom>
                  <a:solidFill>
                    <a:srgbClr val="FF9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63" name="Freeform 25"/>
                  <p:cNvSpPr>
                    <a:spLocks/>
                  </p:cNvSpPr>
                  <p:nvPr/>
                </p:nvSpPr>
                <p:spPr bwMode="auto">
                  <a:xfrm>
                    <a:off x="7006" y="8088"/>
                    <a:ext cx="582" cy="877"/>
                  </a:xfrm>
                  <a:custGeom>
                    <a:avLst/>
                    <a:gdLst>
                      <a:gd name="T0" fmla="*/ 502 w 582"/>
                      <a:gd name="T1" fmla="*/ 0 h 877"/>
                      <a:gd name="T2" fmla="*/ 530 w 582"/>
                      <a:gd name="T3" fmla="*/ 272 h 877"/>
                      <a:gd name="T4" fmla="*/ 547 w 582"/>
                      <a:gd name="T5" fmla="*/ 417 h 877"/>
                      <a:gd name="T6" fmla="*/ 562 w 582"/>
                      <a:gd name="T7" fmla="*/ 467 h 877"/>
                      <a:gd name="T8" fmla="*/ 582 w 582"/>
                      <a:gd name="T9" fmla="*/ 590 h 877"/>
                      <a:gd name="T10" fmla="*/ 570 w 582"/>
                      <a:gd name="T11" fmla="*/ 687 h 877"/>
                      <a:gd name="T12" fmla="*/ 547 w 582"/>
                      <a:gd name="T13" fmla="*/ 782 h 877"/>
                      <a:gd name="T14" fmla="*/ 512 w 582"/>
                      <a:gd name="T15" fmla="*/ 872 h 877"/>
                      <a:gd name="T16" fmla="*/ 490 w 582"/>
                      <a:gd name="T17" fmla="*/ 822 h 877"/>
                      <a:gd name="T18" fmla="*/ 447 w 582"/>
                      <a:gd name="T19" fmla="*/ 805 h 877"/>
                      <a:gd name="T20" fmla="*/ 415 w 582"/>
                      <a:gd name="T21" fmla="*/ 815 h 877"/>
                      <a:gd name="T22" fmla="*/ 387 w 582"/>
                      <a:gd name="T23" fmla="*/ 840 h 877"/>
                      <a:gd name="T24" fmla="*/ 340 w 582"/>
                      <a:gd name="T25" fmla="*/ 877 h 877"/>
                      <a:gd name="T26" fmla="*/ 277 w 582"/>
                      <a:gd name="T27" fmla="*/ 877 h 877"/>
                      <a:gd name="T28" fmla="*/ 305 w 582"/>
                      <a:gd name="T29" fmla="*/ 830 h 877"/>
                      <a:gd name="T30" fmla="*/ 362 w 582"/>
                      <a:gd name="T31" fmla="*/ 757 h 877"/>
                      <a:gd name="T32" fmla="*/ 420 w 582"/>
                      <a:gd name="T33" fmla="*/ 710 h 877"/>
                      <a:gd name="T34" fmla="*/ 452 w 582"/>
                      <a:gd name="T35" fmla="*/ 675 h 877"/>
                      <a:gd name="T36" fmla="*/ 467 w 582"/>
                      <a:gd name="T37" fmla="*/ 625 h 877"/>
                      <a:gd name="T38" fmla="*/ 475 w 582"/>
                      <a:gd name="T39" fmla="*/ 577 h 877"/>
                      <a:gd name="T40" fmla="*/ 477 w 582"/>
                      <a:gd name="T41" fmla="*/ 522 h 877"/>
                      <a:gd name="T42" fmla="*/ 470 w 582"/>
                      <a:gd name="T43" fmla="*/ 465 h 877"/>
                      <a:gd name="T44" fmla="*/ 475 w 582"/>
                      <a:gd name="T45" fmla="*/ 382 h 877"/>
                      <a:gd name="T46" fmla="*/ 445 w 582"/>
                      <a:gd name="T47" fmla="*/ 390 h 877"/>
                      <a:gd name="T48" fmla="*/ 370 w 582"/>
                      <a:gd name="T49" fmla="*/ 392 h 877"/>
                      <a:gd name="T50" fmla="*/ 307 w 582"/>
                      <a:gd name="T51" fmla="*/ 387 h 877"/>
                      <a:gd name="T52" fmla="*/ 242 w 582"/>
                      <a:gd name="T53" fmla="*/ 377 h 877"/>
                      <a:gd name="T54" fmla="*/ 195 w 582"/>
                      <a:gd name="T55" fmla="*/ 360 h 877"/>
                      <a:gd name="T56" fmla="*/ 157 w 582"/>
                      <a:gd name="T57" fmla="*/ 342 h 877"/>
                      <a:gd name="T58" fmla="*/ 157 w 582"/>
                      <a:gd name="T59" fmla="*/ 397 h 877"/>
                      <a:gd name="T60" fmla="*/ 157 w 582"/>
                      <a:gd name="T61" fmla="*/ 467 h 877"/>
                      <a:gd name="T62" fmla="*/ 142 w 582"/>
                      <a:gd name="T63" fmla="*/ 530 h 877"/>
                      <a:gd name="T64" fmla="*/ 140 w 582"/>
                      <a:gd name="T65" fmla="*/ 590 h 877"/>
                      <a:gd name="T66" fmla="*/ 162 w 582"/>
                      <a:gd name="T67" fmla="*/ 652 h 877"/>
                      <a:gd name="T68" fmla="*/ 187 w 582"/>
                      <a:gd name="T69" fmla="*/ 705 h 877"/>
                      <a:gd name="T70" fmla="*/ 222 w 582"/>
                      <a:gd name="T71" fmla="*/ 765 h 877"/>
                      <a:gd name="T72" fmla="*/ 205 w 582"/>
                      <a:gd name="T73" fmla="*/ 810 h 877"/>
                      <a:gd name="T74" fmla="*/ 175 w 582"/>
                      <a:gd name="T75" fmla="*/ 782 h 877"/>
                      <a:gd name="T76" fmla="*/ 122 w 582"/>
                      <a:gd name="T77" fmla="*/ 747 h 877"/>
                      <a:gd name="T78" fmla="*/ 90 w 582"/>
                      <a:gd name="T79" fmla="*/ 715 h 877"/>
                      <a:gd name="T80" fmla="*/ 45 w 582"/>
                      <a:gd name="T81" fmla="*/ 692 h 877"/>
                      <a:gd name="T82" fmla="*/ 0 w 582"/>
                      <a:gd name="T83" fmla="*/ 675 h 877"/>
                      <a:gd name="T84" fmla="*/ 7 w 582"/>
                      <a:gd name="T85" fmla="*/ 617 h 877"/>
                      <a:gd name="T86" fmla="*/ 25 w 582"/>
                      <a:gd name="T87" fmla="*/ 572 h 877"/>
                      <a:gd name="T88" fmla="*/ 52 w 582"/>
                      <a:gd name="T89" fmla="*/ 530 h 877"/>
                      <a:gd name="T90" fmla="*/ 107 w 582"/>
                      <a:gd name="T91" fmla="*/ 485 h 877"/>
                      <a:gd name="T92" fmla="*/ 112 w 582"/>
                      <a:gd name="T93" fmla="*/ 395 h 877"/>
                      <a:gd name="T94" fmla="*/ 107 w 582"/>
                      <a:gd name="T95" fmla="*/ 245 h 877"/>
                      <a:gd name="T96" fmla="*/ 192 w 582"/>
                      <a:gd name="T97" fmla="*/ 245 h 877"/>
                      <a:gd name="T98" fmla="*/ 252 w 582"/>
                      <a:gd name="T99" fmla="*/ 230 h 877"/>
                      <a:gd name="T100" fmla="*/ 310 w 582"/>
                      <a:gd name="T101" fmla="*/ 197 h 877"/>
                      <a:gd name="T102" fmla="*/ 350 w 582"/>
                      <a:gd name="T103" fmla="*/ 145 h 877"/>
                      <a:gd name="T104" fmla="*/ 402 w 582"/>
                      <a:gd name="T105" fmla="*/ 77 h 877"/>
                      <a:gd name="T106" fmla="*/ 502 w 582"/>
                      <a:gd name="T107" fmla="*/ 0 h 87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82"/>
                      <a:gd name="T163" fmla="*/ 0 h 877"/>
                      <a:gd name="T164" fmla="*/ 582 w 582"/>
                      <a:gd name="T165" fmla="*/ 877 h 87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82" h="877">
                        <a:moveTo>
                          <a:pt x="502" y="0"/>
                        </a:moveTo>
                        <a:lnTo>
                          <a:pt x="530" y="272"/>
                        </a:lnTo>
                        <a:lnTo>
                          <a:pt x="547" y="417"/>
                        </a:lnTo>
                        <a:lnTo>
                          <a:pt x="562" y="467"/>
                        </a:lnTo>
                        <a:lnTo>
                          <a:pt x="582" y="590"/>
                        </a:lnTo>
                        <a:lnTo>
                          <a:pt x="570" y="687"/>
                        </a:lnTo>
                        <a:lnTo>
                          <a:pt x="547" y="782"/>
                        </a:lnTo>
                        <a:lnTo>
                          <a:pt x="512" y="872"/>
                        </a:lnTo>
                        <a:lnTo>
                          <a:pt x="490" y="822"/>
                        </a:lnTo>
                        <a:lnTo>
                          <a:pt x="447" y="805"/>
                        </a:lnTo>
                        <a:lnTo>
                          <a:pt x="415" y="815"/>
                        </a:lnTo>
                        <a:lnTo>
                          <a:pt x="387" y="840"/>
                        </a:lnTo>
                        <a:lnTo>
                          <a:pt x="340" y="877"/>
                        </a:lnTo>
                        <a:lnTo>
                          <a:pt x="277" y="877"/>
                        </a:lnTo>
                        <a:lnTo>
                          <a:pt x="305" y="830"/>
                        </a:lnTo>
                        <a:lnTo>
                          <a:pt x="362" y="757"/>
                        </a:lnTo>
                        <a:lnTo>
                          <a:pt x="420" y="710"/>
                        </a:lnTo>
                        <a:lnTo>
                          <a:pt x="452" y="675"/>
                        </a:lnTo>
                        <a:lnTo>
                          <a:pt x="467" y="625"/>
                        </a:lnTo>
                        <a:lnTo>
                          <a:pt x="475" y="577"/>
                        </a:lnTo>
                        <a:lnTo>
                          <a:pt x="477" y="522"/>
                        </a:lnTo>
                        <a:lnTo>
                          <a:pt x="470" y="465"/>
                        </a:lnTo>
                        <a:lnTo>
                          <a:pt x="475" y="382"/>
                        </a:lnTo>
                        <a:lnTo>
                          <a:pt x="445" y="390"/>
                        </a:lnTo>
                        <a:lnTo>
                          <a:pt x="370" y="392"/>
                        </a:lnTo>
                        <a:lnTo>
                          <a:pt x="307" y="387"/>
                        </a:lnTo>
                        <a:lnTo>
                          <a:pt x="242" y="377"/>
                        </a:lnTo>
                        <a:lnTo>
                          <a:pt x="195" y="360"/>
                        </a:lnTo>
                        <a:lnTo>
                          <a:pt x="157" y="342"/>
                        </a:lnTo>
                        <a:lnTo>
                          <a:pt x="157" y="397"/>
                        </a:lnTo>
                        <a:lnTo>
                          <a:pt x="157" y="467"/>
                        </a:lnTo>
                        <a:lnTo>
                          <a:pt x="142" y="530"/>
                        </a:lnTo>
                        <a:lnTo>
                          <a:pt x="140" y="590"/>
                        </a:lnTo>
                        <a:lnTo>
                          <a:pt x="162" y="652"/>
                        </a:lnTo>
                        <a:lnTo>
                          <a:pt x="187" y="705"/>
                        </a:lnTo>
                        <a:lnTo>
                          <a:pt x="222" y="765"/>
                        </a:lnTo>
                        <a:lnTo>
                          <a:pt x="205" y="810"/>
                        </a:lnTo>
                        <a:lnTo>
                          <a:pt x="175" y="782"/>
                        </a:lnTo>
                        <a:lnTo>
                          <a:pt x="122" y="747"/>
                        </a:lnTo>
                        <a:lnTo>
                          <a:pt x="90" y="715"/>
                        </a:lnTo>
                        <a:lnTo>
                          <a:pt x="45" y="692"/>
                        </a:lnTo>
                        <a:lnTo>
                          <a:pt x="0" y="675"/>
                        </a:lnTo>
                        <a:lnTo>
                          <a:pt x="7" y="617"/>
                        </a:lnTo>
                        <a:lnTo>
                          <a:pt x="25" y="572"/>
                        </a:lnTo>
                        <a:lnTo>
                          <a:pt x="52" y="530"/>
                        </a:lnTo>
                        <a:lnTo>
                          <a:pt x="107" y="485"/>
                        </a:lnTo>
                        <a:lnTo>
                          <a:pt x="112" y="395"/>
                        </a:lnTo>
                        <a:lnTo>
                          <a:pt x="107" y="245"/>
                        </a:lnTo>
                        <a:lnTo>
                          <a:pt x="192" y="245"/>
                        </a:lnTo>
                        <a:lnTo>
                          <a:pt x="252" y="230"/>
                        </a:lnTo>
                        <a:lnTo>
                          <a:pt x="310" y="197"/>
                        </a:lnTo>
                        <a:lnTo>
                          <a:pt x="350" y="145"/>
                        </a:lnTo>
                        <a:lnTo>
                          <a:pt x="402" y="77"/>
                        </a:lnTo>
                        <a:lnTo>
                          <a:pt x="502" y="0"/>
                        </a:lnTo>
                        <a:close/>
                      </a:path>
                    </a:pathLst>
                  </a:custGeom>
                  <a:solidFill>
                    <a:srgbClr val="F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8922" name="Freeform 26"/>
                <p:cNvSpPr>
                  <a:spLocks/>
                </p:cNvSpPr>
                <p:nvPr/>
              </p:nvSpPr>
              <p:spPr bwMode="auto">
                <a:xfrm>
                  <a:off x="6871" y="7198"/>
                  <a:ext cx="787" cy="1177"/>
                </a:xfrm>
                <a:custGeom>
                  <a:avLst/>
                  <a:gdLst>
                    <a:gd name="T0" fmla="*/ 72 w 787"/>
                    <a:gd name="T1" fmla="*/ 202 h 1177"/>
                    <a:gd name="T2" fmla="*/ 40 w 787"/>
                    <a:gd name="T3" fmla="*/ 277 h 1177"/>
                    <a:gd name="T4" fmla="*/ 17 w 787"/>
                    <a:gd name="T5" fmla="*/ 342 h 1177"/>
                    <a:gd name="T6" fmla="*/ 2 w 787"/>
                    <a:gd name="T7" fmla="*/ 395 h 1177"/>
                    <a:gd name="T8" fmla="*/ 0 w 787"/>
                    <a:gd name="T9" fmla="*/ 435 h 1177"/>
                    <a:gd name="T10" fmla="*/ 5 w 787"/>
                    <a:gd name="T11" fmla="*/ 472 h 1177"/>
                    <a:gd name="T12" fmla="*/ 12 w 787"/>
                    <a:gd name="T13" fmla="*/ 530 h 1177"/>
                    <a:gd name="T14" fmla="*/ 10 w 787"/>
                    <a:gd name="T15" fmla="*/ 557 h 1177"/>
                    <a:gd name="T16" fmla="*/ 12 w 787"/>
                    <a:gd name="T17" fmla="*/ 590 h 1177"/>
                    <a:gd name="T18" fmla="*/ 27 w 787"/>
                    <a:gd name="T19" fmla="*/ 632 h 1177"/>
                    <a:gd name="T20" fmla="*/ 32 w 787"/>
                    <a:gd name="T21" fmla="*/ 657 h 1177"/>
                    <a:gd name="T22" fmla="*/ 25 w 787"/>
                    <a:gd name="T23" fmla="*/ 732 h 1177"/>
                    <a:gd name="T24" fmla="*/ 32 w 787"/>
                    <a:gd name="T25" fmla="*/ 785 h 1177"/>
                    <a:gd name="T26" fmla="*/ 47 w 787"/>
                    <a:gd name="T27" fmla="*/ 837 h 1177"/>
                    <a:gd name="T28" fmla="*/ 72 w 787"/>
                    <a:gd name="T29" fmla="*/ 900 h 1177"/>
                    <a:gd name="T30" fmla="*/ 102 w 787"/>
                    <a:gd name="T31" fmla="*/ 965 h 1177"/>
                    <a:gd name="T32" fmla="*/ 130 w 787"/>
                    <a:gd name="T33" fmla="*/ 1025 h 1177"/>
                    <a:gd name="T34" fmla="*/ 147 w 787"/>
                    <a:gd name="T35" fmla="*/ 1072 h 1177"/>
                    <a:gd name="T36" fmla="*/ 162 w 787"/>
                    <a:gd name="T37" fmla="*/ 1122 h 1177"/>
                    <a:gd name="T38" fmla="*/ 185 w 787"/>
                    <a:gd name="T39" fmla="*/ 1152 h 1177"/>
                    <a:gd name="T40" fmla="*/ 217 w 787"/>
                    <a:gd name="T41" fmla="*/ 1170 h 1177"/>
                    <a:gd name="T42" fmla="*/ 270 w 787"/>
                    <a:gd name="T43" fmla="*/ 1177 h 1177"/>
                    <a:gd name="T44" fmla="*/ 342 w 787"/>
                    <a:gd name="T45" fmla="*/ 1170 h 1177"/>
                    <a:gd name="T46" fmla="*/ 405 w 787"/>
                    <a:gd name="T47" fmla="*/ 1155 h 1177"/>
                    <a:gd name="T48" fmla="*/ 440 w 787"/>
                    <a:gd name="T49" fmla="*/ 1130 h 1177"/>
                    <a:gd name="T50" fmla="*/ 492 w 787"/>
                    <a:gd name="T51" fmla="*/ 1095 h 1177"/>
                    <a:gd name="T52" fmla="*/ 547 w 787"/>
                    <a:gd name="T53" fmla="*/ 1025 h 1177"/>
                    <a:gd name="T54" fmla="*/ 637 w 787"/>
                    <a:gd name="T55" fmla="*/ 897 h 1177"/>
                    <a:gd name="T56" fmla="*/ 660 w 787"/>
                    <a:gd name="T57" fmla="*/ 857 h 1177"/>
                    <a:gd name="T58" fmla="*/ 677 w 787"/>
                    <a:gd name="T59" fmla="*/ 867 h 1177"/>
                    <a:gd name="T60" fmla="*/ 705 w 787"/>
                    <a:gd name="T61" fmla="*/ 867 h 1177"/>
                    <a:gd name="T62" fmla="*/ 720 w 787"/>
                    <a:gd name="T63" fmla="*/ 830 h 1177"/>
                    <a:gd name="T64" fmla="*/ 745 w 787"/>
                    <a:gd name="T65" fmla="*/ 752 h 1177"/>
                    <a:gd name="T66" fmla="*/ 765 w 787"/>
                    <a:gd name="T67" fmla="*/ 680 h 1177"/>
                    <a:gd name="T68" fmla="*/ 760 w 787"/>
                    <a:gd name="T69" fmla="*/ 582 h 1177"/>
                    <a:gd name="T70" fmla="*/ 780 w 787"/>
                    <a:gd name="T71" fmla="*/ 417 h 1177"/>
                    <a:gd name="T72" fmla="*/ 787 w 787"/>
                    <a:gd name="T73" fmla="*/ 317 h 1177"/>
                    <a:gd name="T74" fmla="*/ 782 w 787"/>
                    <a:gd name="T75" fmla="*/ 235 h 1177"/>
                    <a:gd name="T76" fmla="*/ 765 w 787"/>
                    <a:gd name="T77" fmla="*/ 175 h 1177"/>
                    <a:gd name="T78" fmla="*/ 712 w 787"/>
                    <a:gd name="T79" fmla="*/ 97 h 1177"/>
                    <a:gd name="T80" fmla="*/ 637 w 787"/>
                    <a:gd name="T81" fmla="*/ 45 h 1177"/>
                    <a:gd name="T82" fmla="*/ 555 w 787"/>
                    <a:gd name="T83" fmla="*/ 15 h 1177"/>
                    <a:gd name="T84" fmla="*/ 465 w 787"/>
                    <a:gd name="T85" fmla="*/ 0 h 1177"/>
                    <a:gd name="T86" fmla="*/ 372 w 787"/>
                    <a:gd name="T87" fmla="*/ 0 h 1177"/>
                    <a:gd name="T88" fmla="*/ 285 w 787"/>
                    <a:gd name="T89" fmla="*/ 15 h 1177"/>
                    <a:gd name="T90" fmla="*/ 200 w 787"/>
                    <a:gd name="T91" fmla="*/ 55 h 1177"/>
                    <a:gd name="T92" fmla="*/ 137 w 787"/>
                    <a:gd name="T93" fmla="*/ 107 h 1177"/>
                    <a:gd name="T94" fmla="*/ 72 w 787"/>
                    <a:gd name="T95" fmla="*/ 202 h 117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7"/>
                    <a:gd name="T145" fmla="*/ 0 h 1177"/>
                    <a:gd name="T146" fmla="*/ 787 w 787"/>
                    <a:gd name="T147" fmla="*/ 1177 h 117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7" h="1177">
                      <a:moveTo>
                        <a:pt x="72" y="202"/>
                      </a:moveTo>
                      <a:lnTo>
                        <a:pt x="40" y="277"/>
                      </a:lnTo>
                      <a:lnTo>
                        <a:pt x="17" y="342"/>
                      </a:lnTo>
                      <a:lnTo>
                        <a:pt x="2" y="395"/>
                      </a:lnTo>
                      <a:lnTo>
                        <a:pt x="0" y="435"/>
                      </a:lnTo>
                      <a:lnTo>
                        <a:pt x="5" y="472"/>
                      </a:lnTo>
                      <a:lnTo>
                        <a:pt x="12" y="530"/>
                      </a:lnTo>
                      <a:lnTo>
                        <a:pt x="10" y="557"/>
                      </a:lnTo>
                      <a:lnTo>
                        <a:pt x="12" y="590"/>
                      </a:lnTo>
                      <a:lnTo>
                        <a:pt x="27" y="632"/>
                      </a:lnTo>
                      <a:lnTo>
                        <a:pt x="32" y="657"/>
                      </a:lnTo>
                      <a:lnTo>
                        <a:pt x="25" y="732"/>
                      </a:lnTo>
                      <a:lnTo>
                        <a:pt x="32" y="785"/>
                      </a:lnTo>
                      <a:lnTo>
                        <a:pt x="47" y="837"/>
                      </a:lnTo>
                      <a:lnTo>
                        <a:pt x="72" y="900"/>
                      </a:lnTo>
                      <a:lnTo>
                        <a:pt x="102" y="965"/>
                      </a:lnTo>
                      <a:lnTo>
                        <a:pt x="130" y="1025"/>
                      </a:lnTo>
                      <a:lnTo>
                        <a:pt x="147" y="1072"/>
                      </a:lnTo>
                      <a:lnTo>
                        <a:pt x="162" y="1122"/>
                      </a:lnTo>
                      <a:lnTo>
                        <a:pt x="185" y="1152"/>
                      </a:lnTo>
                      <a:lnTo>
                        <a:pt x="217" y="1170"/>
                      </a:lnTo>
                      <a:lnTo>
                        <a:pt x="270" y="1177"/>
                      </a:lnTo>
                      <a:lnTo>
                        <a:pt x="342" y="1170"/>
                      </a:lnTo>
                      <a:lnTo>
                        <a:pt x="405" y="1155"/>
                      </a:lnTo>
                      <a:lnTo>
                        <a:pt x="440" y="1130"/>
                      </a:lnTo>
                      <a:lnTo>
                        <a:pt x="492" y="1095"/>
                      </a:lnTo>
                      <a:lnTo>
                        <a:pt x="547" y="1025"/>
                      </a:lnTo>
                      <a:lnTo>
                        <a:pt x="637" y="897"/>
                      </a:lnTo>
                      <a:lnTo>
                        <a:pt x="660" y="857"/>
                      </a:lnTo>
                      <a:lnTo>
                        <a:pt x="677" y="867"/>
                      </a:lnTo>
                      <a:lnTo>
                        <a:pt x="705" y="867"/>
                      </a:lnTo>
                      <a:lnTo>
                        <a:pt x="720" y="830"/>
                      </a:lnTo>
                      <a:lnTo>
                        <a:pt x="745" y="752"/>
                      </a:lnTo>
                      <a:lnTo>
                        <a:pt x="765" y="680"/>
                      </a:lnTo>
                      <a:lnTo>
                        <a:pt x="760" y="582"/>
                      </a:lnTo>
                      <a:lnTo>
                        <a:pt x="780" y="417"/>
                      </a:lnTo>
                      <a:lnTo>
                        <a:pt x="787" y="317"/>
                      </a:lnTo>
                      <a:lnTo>
                        <a:pt x="782" y="235"/>
                      </a:lnTo>
                      <a:lnTo>
                        <a:pt x="765" y="175"/>
                      </a:lnTo>
                      <a:lnTo>
                        <a:pt x="712" y="97"/>
                      </a:lnTo>
                      <a:lnTo>
                        <a:pt x="637" y="45"/>
                      </a:lnTo>
                      <a:lnTo>
                        <a:pt x="555" y="15"/>
                      </a:lnTo>
                      <a:lnTo>
                        <a:pt x="465" y="0"/>
                      </a:lnTo>
                      <a:lnTo>
                        <a:pt x="372" y="0"/>
                      </a:lnTo>
                      <a:lnTo>
                        <a:pt x="285" y="15"/>
                      </a:lnTo>
                      <a:lnTo>
                        <a:pt x="200" y="55"/>
                      </a:lnTo>
                      <a:lnTo>
                        <a:pt x="137" y="107"/>
                      </a:lnTo>
                      <a:lnTo>
                        <a:pt x="72" y="202"/>
                      </a:lnTo>
                      <a:close/>
                    </a:path>
                  </a:pathLst>
                </a:custGeom>
                <a:solidFill>
                  <a:srgbClr val="FF9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78923" name="Group 27"/>
                <p:cNvGrpSpPr>
                  <a:grpSpLocks/>
                </p:cNvGrpSpPr>
                <p:nvPr/>
              </p:nvGrpSpPr>
              <p:grpSpPr bwMode="auto">
                <a:xfrm>
                  <a:off x="6743" y="7120"/>
                  <a:ext cx="1130" cy="1443"/>
                  <a:chOff x="6743" y="7120"/>
                  <a:chExt cx="1130" cy="1443"/>
                </a:xfrm>
              </p:grpSpPr>
              <p:grpSp>
                <p:nvGrpSpPr>
                  <p:cNvPr id="78958" name="Group 28"/>
                  <p:cNvGrpSpPr>
                    <a:grpSpLocks/>
                  </p:cNvGrpSpPr>
                  <p:nvPr/>
                </p:nvGrpSpPr>
                <p:grpSpPr bwMode="auto">
                  <a:xfrm>
                    <a:off x="6743" y="7120"/>
                    <a:ext cx="1130" cy="1443"/>
                    <a:chOff x="6743" y="7120"/>
                    <a:chExt cx="1130" cy="1443"/>
                  </a:xfrm>
                </p:grpSpPr>
                <p:sp>
                  <p:nvSpPr>
                    <p:cNvPr id="78960" name="Freeform 29"/>
                    <p:cNvSpPr>
                      <a:spLocks/>
                    </p:cNvSpPr>
                    <p:nvPr/>
                  </p:nvSpPr>
                  <p:spPr bwMode="auto">
                    <a:xfrm>
                      <a:off x="7003" y="7475"/>
                      <a:ext cx="95" cy="143"/>
                    </a:xfrm>
                    <a:custGeom>
                      <a:avLst/>
                      <a:gdLst>
                        <a:gd name="T0" fmla="*/ 15 w 95"/>
                        <a:gd name="T1" fmla="*/ 0 h 143"/>
                        <a:gd name="T2" fmla="*/ 3 w 95"/>
                        <a:gd name="T3" fmla="*/ 23 h 143"/>
                        <a:gd name="T4" fmla="*/ 0 w 95"/>
                        <a:gd name="T5" fmla="*/ 50 h 143"/>
                        <a:gd name="T6" fmla="*/ 8 w 95"/>
                        <a:gd name="T7" fmla="*/ 75 h 143"/>
                        <a:gd name="T8" fmla="*/ 25 w 95"/>
                        <a:gd name="T9" fmla="*/ 93 h 143"/>
                        <a:gd name="T10" fmla="*/ 50 w 95"/>
                        <a:gd name="T11" fmla="*/ 115 h 143"/>
                        <a:gd name="T12" fmla="*/ 95 w 95"/>
                        <a:gd name="T13" fmla="*/ 143 h 143"/>
                        <a:gd name="T14" fmla="*/ 55 w 95"/>
                        <a:gd name="T15" fmla="*/ 103 h 143"/>
                        <a:gd name="T16" fmla="*/ 40 w 95"/>
                        <a:gd name="T17" fmla="*/ 83 h 143"/>
                        <a:gd name="T18" fmla="*/ 30 w 95"/>
                        <a:gd name="T19" fmla="*/ 65 h 143"/>
                        <a:gd name="T20" fmla="*/ 20 w 95"/>
                        <a:gd name="T21" fmla="*/ 40 h 143"/>
                        <a:gd name="T22" fmla="*/ 15 w 95"/>
                        <a:gd name="T23" fmla="*/ 0 h 14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5"/>
                        <a:gd name="T37" fmla="*/ 0 h 143"/>
                        <a:gd name="T38" fmla="*/ 95 w 95"/>
                        <a:gd name="T39" fmla="*/ 143 h 14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5" h="143">
                          <a:moveTo>
                            <a:pt x="15" y="0"/>
                          </a:moveTo>
                          <a:lnTo>
                            <a:pt x="3" y="23"/>
                          </a:lnTo>
                          <a:lnTo>
                            <a:pt x="0" y="50"/>
                          </a:lnTo>
                          <a:lnTo>
                            <a:pt x="8" y="75"/>
                          </a:lnTo>
                          <a:lnTo>
                            <a:pt x="25" y="93"/>
                          </a:lnTo>
                          <a:lnTo>
                            <a:pt x="50" y="115"/>
                          </a:lnTo>
                          <a:lnTo>
                            <a:pt x="95" y="143"/>
                          </a:lnTo>
                          <a:lnTo>
                            <a:pt x="55" y="103"/>
                          </a:lnTo>
                          <a:lnTo>
                            <a:pt x="40" y="83"/>
                          </a:lnTo>
                          <a:lnTo>
                            <a:pt x="30" y="65"/>
                          </a:lnTo>
                          <a:lnTo>
                            <a:pt x="20" y="40"/>
                          </a:lnTo>
                          <a:lnTo>
                            <a:pt x="15" y="0"/>
                          </a:lnTo>
                          <a:close/>
                        </a:path>
                      </a:pathLst>
                    </a:custGeom>
                    <a:solidFill>
                      <a:srgbClr val="7F3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61" name="Freeform 30"/>
                    <p:cNvSpPr>
                      <a:spLocks/>
                    </p:cNvSpPr>
                    <p:nvPr/>
                  </p:nvSpPr>
                  <p:spPr bwMode="auto">
                    <a:xfrm>
                      <a:off x="6743" y="7120"/>
                      <a:ext cx="1130" cy="1443"/>
                    </a:xfrm>
                    <a:custGeom>
                      <a:avLst/>
                      <a:gdLst>
                        <a:gd name="T0" fmla="*/ 103 w 1130"/>
                        <a:gd name="T1" fmla="*/ 220 h 1443"/>
                        <a:gd name="T2" fmla="*/ 15 w 1130"/>
                        <a:gd name="T3" fmla="*/ 305 h 1443"/>
                        <a:gd name="T4" fmla="*/ 25 w 1130"/>
                        <a:gd name="T5" fmla="*/ 418 h 1443"/>
                        <a:gd name="T6" fmla="*/ 28 w 1130"/>
                        <a:gd name="T7" fmla="*/ 323 h 1443"/>
                        <a:gd name="T8" fmla="*/ 103 w 1130"/>
                        <a:gd name="T9" fmla="*/ 260 h 1443"/>
                        <a:gd name="T10" fmla="*/ 43 w 1130"/>
                        <a:gd name="T11" fmla="*/ 353 h 1443"/>
                        <a:gd name="T12" fmla="*/ 115 w 1130"/>
                        <a:gd name="T13" fmla="*/ 278 h 1443"/>
                        <a:gd name="T14" fmla="*/ 60 w 1130"/>
                        <a:gd name="T15" fmla="*/ 365 h 1443"/>
                        <a:gd name="T16" fmla="*/ 108 w 1130"/>
                        <a:gd name="T17" fmla="*/ 478 h 1443"/>
                        <a:gd name="T18" fmla="*/ 75 w 1130"/>
                        <a:gd name="T19" fmla="*/ 350 h 1443"/>
                        <a:gd name="T20" fmla="*/ 113 w 1130"/>
                        <a:gd name="T21" fmla="*/ 315 h 1443"/>
                        <a:gd name="T22" fmla="*/ 120 w 1130"/>
                        <a:gd name="T23" fmla="*/ 410 h 1443"/>
                        <a:gd name="T24" fmla="*/ 133 w 1130"/>
                        <a:gd name="T25" fmla="*/ 413 h 1443"/>
                        <a:gd name="T26" fmla="*/ 150 w 1130"/>
                        <a:gd name="T27" fmla="*/ 320 h 1443"/>
                        <a:gd name="T28" fmla="*/ 165 w 1130"/>
                        <a:gd name="T29" fmla="*/ 433 h 1443"/>
                        <a:gd name="T30" fmla="*/ 163 w 1130"/>
                        <a:gd name="T31" fmla="*/ 383 h 1443"/>
                        <a:gd name="T32" fmla="*/ 188 w 1130"/>
                        <a:gd name="T33" fmla="*/ 400 h 1443"/>
                        <a:gd name="T34" fmla="*/ 203 w 1130"/>
                        <a:gd name="T35" fmla="*/ 418 h 1443"/>
                        <a:gd name="T36" fmla="*/ 233 w 1130"/>
                        <a:gd name="T37" fmla="*/ 460 h 1443"/>
                        <a:gd name="T38" fmla="*/ 280 w 1130"/>
                        <a:gd name="T39" fmla="*/ 510 h 1443"/>
                        <a:gd name="T40" fmla="*/ 213 w 1130"/>
                        <a:gd name="T41" fmla="*/ 373 h 1443"/>
                        <a:gd name="T42" fmla="*/ 245 w 1130"/>
                        <a:gd name="T43" fmla="*/ 428 h 1443"/>
                        <a:gd name="T44" fmla="*/ 248 w 1130"/>
                        <a:gd name="T45" fmla="*/ 405 h 1443"/>
                        <a:gd name="T46" fmla="*/ 313 w 1130"/>
                        <a:gd name="T47" fmla="*/ 403 h 1443"/>
                        <a:gd name="T48" fmla="*/ 320 w 1130"/>
                        <a:gd name="T49" fmla="*/ 378 h 1443"/>
                        <a:gd name="T50" fmla="*/ 368 w 1130"/>
                        <a:gd name="T51" fmla="*/ 445 h 1443"/>
                        <a:gd name="T52" fmla="*/ 368 w 1130"/>
                        <a:gd name="T53" fmla="*/ 410 h 1443"/>
                        <a:gd name="T54" fmla="*/ 388 w 1130"/>
                        <a:gd name="T55" fmla="*/ 405 h 1443"/>
                        <a:gd name="T56" fmla="*/ 403 w 1130"/>
                        <a:gd name="T57" fmla="*/ 393 h 1443"/>
                        <a:gd name="T58" fmla="*/ 470 w 1130"/>
                        <a:gd name="T59" fmla="*/ 320 h 1443"/>
                        <a:gd name="T60" fmla="*/ 508 w 1130"/>
                        <a:gd name="T61" fmla="*/ 453 h 1443"/>
                        <a:gd name="T62" fmla="*/ 725 w 1130"/>
                        <a:gd name="T63" fmla="*/ 693 h 1443"/>
                        <a:gd name="T64" fmla="*/ 788 w 1130"/>
                        <a:gd name="T65" fmla="*/ 698 h 1443"/>
                        <a:gd name="T66" fmla="*/ 815 w 1130"/>
                        <a:gd name="T67" fmla="*/ 583 h 1443"/>
                        <a:gd name="T68" fmla="*/ 893 w 1130"/>
                        <a:gd name="T69" fmla="*/ 698 h 1443"/>
                        <a:gd name="T70" fmla="*/ 740 w 1130"/>
                        <a:gd name="T71" fmla="*/ 1043 h 1443"/>
                        <a:gd name="T72" fmla="*/ 710 w 1130"/>
                        <a:gd name="T73" fmla="*/ 1303 h 1443"/>
                        <a:gd name="T74" fmla="*/ 823 w 1130"/>
                        <a:gd name="T75" fmla="*/ 1428 h 1443"/>
                        <a:gd name="T76" fmla="*/ 1005 w 1130"/>
                        <a:gd name="T77" fmla="*/ 1415 h 1443"/>
                        <a:gd name="T78" fmla="*/ 1085 w 1130"/>
                        <a:gd name="T79" fmla="*/ 1223 h 1443"/>
                        <a:gd name="T80" fmla="*/ 1123 w 1130"/>
                        <a:gd name="T81" fmla="*/ 1065 h 1443"/>
                        <a:gd name="T82" fmla="*/ 1013 w 1130"/>
                        <a:gd name="T83" fmla="*/ 858 h 1443"/>
                        <a:gd name="T84" fmla="*/ 1033 w 1130"/>
                        <a:gd name="T85" fmla="*/ 468 h 1443"/>
                        <a:gd name="T86" fmla="*/ 945 w 1130"/>
                        <a:gd name="T87" fmla="*/ 180 h 1443"/>
                        <a:gd name="T88" fmla="*/ 808 w 1130"/>
                        <a:gd name="T89" fmla="*/ 40 h 1443"/>
                        <a:gd name="T90" fmla="*/ 628 w 1130"/>
                        <a:gd name="T91" fmla="*/ 0 h 1443"/>
                        <a:gd name="T92" fmla="*/ 428 w 1130"/>
                        <a:gd name="T93" fmla="*/ 45 h 1443"/>
                        <a:gd name="T94" fmla="*/ 305 w 1130"/>
                        <a:gd name="T95" fmla="*/ 123 h 1443"/>
                        <a:gd name="T96" fmla="*/ 263 w 1130"/>
                        <a:gd name="T97" fmla="*/ 133 h 1443"/>
                        <a:gd name="T98" fmla="*/ 213 w 1130"/>
                        <a:gd name="T99" fmla="*/ 148 h 1443"/>
                        <a:gd name="T100" fmla="*/ 198 w 1130"/>
                        <a:gd name="T101" fmla="*/ 103 h 144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30"/>
                        <a:gd name="T154" fmla="*/ 0 h 1443"/>
                        <a:gd name="T155" fmla="*/ 1130 w 1130"/>
                        <a:gd name="T156" fmla="*/ 1443 h 144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30" h="1443">
                          <a:moveTo>
                            <a:pt x="150" y="143"/>
                          </a:moveTo>
                          <a:lnTo>
                            <a:pt x="125" y="160"/>
                          </a:lnTo>
                          <a:lnTo>
                            <a:pt x="113" y="178"/>
                          </a:lnTo>
                          <a:lnTo>
                            <a:pt x="105" y="200"/>
                          </a:lnTo>
                          <a:lnTo>
                            <a:pt x="103" y="220"/>
                          </a:lnTo>
                          <a:lnTo>
                            <a:pt x="103" y="243"/>
                          </a:lnTo>
                          <a:lnTo>
                            <a:pt x="68" y="253"/>
                          </a:lnTo>
                          <a:lnTo>
                            <a:pt x="43" y="268"/>
                          </a:lnTo>
                          <a:lnTo>
                            <a:pt x="25" y="285"/>
                          </a:lnTo>
                          <a:lnTo>
                            <a:pt x="15" y="305"/>
                          </a:lnTo>
                          <a:lnTo>
                            <a:pt x="10" y="333"/>
                          </a:lnTo>
                          <a:lnTo>
                            <a:pt x="0" y="353"/>
                          </a:lnTo>
                          <a:lnTo>
                            <a:pt x="10" y="375"/>
                          </a:lnTo>
                          <a:lnTo>
                            <a:pt x="18" y="398"/>
                          </a:lnTo>
                          <a:lnTo>
                            <a:pt x="25" y="418"/>
                          </a:lnTo>
                          <a:lnTo>
                            <a:pt x="38" y="438"/>
                          </a:lnTo>
                          <a:lnTo>
                            <a:pt x="28" y="403"/>
                          </a:lnTo>
                          <a:lnTo>
                            <a:pt x="23" y="375"/>
                          </a:lnTo>
                          <a:lnTo>
                            <a:pt x="23" y="350"/>
                          </a:lnTo>
                          <a:lnTo>
                            <a:pt x="28" y="323"/>
                          </a:lnTo>
                          <a:lnTo>
                            <a:pt x="38" y="298"/>
                          </a:lnTo>
                          <a:lnTo>
                            <a:pt x="50" y="285"/>
                          </a:lnTo>
                          <a:lnTo>
                            <a:pt x="68" y="275"/>
                          </a:lnTo>
                          <a:lnTo>
                            <a:pt x="83" y="268"/>
                          </a:lnTo>
                          <a:lnTo>
                            <a:pt x="103" y="260"/>
                          </a:lnTo>
                          <a:lnTo>
                            <a:pt x="73" y="280"/>
                          </a:lnTo>
                          <a:lnTo>
                            <a:pt x="58" y="295"/>
                          </a:lnTo>
                          <a:lnTo>
                            <a:pt x="48" y="313"/>
                          </a:lnTo>
                          <a:lnTo>
                            <a:pt x="43" y="328"/>
                          </a:lnTo>
                          <a:lnTo>
                            <a:pt x="43" y="353"/>
                          </a:lnTo>
                          <a:lnTo>
                            <a:pt x="50" y="328"/>
                          </a:lnTo>
                          <a:lnTo>
                            <a:pt x="60" y="308"/>
                          </a:lnTo>
                          <a:lnTo>
                            <a:pt x="78" y="293"/>
                          </a:lnTo>
                          <a:lnTo>
                            <a:pt x="98" y="283"/>
                          </a:lnTo>
                          <a:lnTo>
                            <a:pt x="115" y="278"/>
                          </a:lnTo>
                          <a:lnTo>
                            <a:pt x="93" y="290"/>
                          </a:lnTo>
                          <a:lnTo>
                            <a:pt x="80" y="303"/>
                          </a:lnTo>
                          <a:lnTo>
                            <a:pt x="68" y="323"/>
                          </a:lnTo>
                          <a:lnTo>
                            <a:pt x="63" y="343"/>
                          </a:lnTo>
                          <a:lnTo>
                            <a:pt x="60" y="365"/>
                          </a:lnTo>
                          <a:lnTo>
                            <a:pt x="60" y="385"/>
                          </a:lnTo>
                          <a:lnTo>
                            <a:pt x="63" y="400"/>
                          </a:lnTo>
                          <a:lnTo>
                            <a:pt x="70" y="418"/>
                          </a:lnTo>
                          <a:lnTo>
                            <a:pt x="80" y="438"/>
                          </a:lnTo>
                          <a:lnTo>
                            <a:pt x="108" y="478"/>
                          </a:lnTo>
                          <a:lnTo>
                            <a:pt x="85" y="433"/>
                          </a:lnTo>
                          <a:lnTo>
                            <a:pt x="75" y="413"/>
                          </a:lnTo>
                          <a:lnTo>
                            <a:pt x="70" y="393"/>
                          </a:lnTo>
                          <a:lnTo>
                            <a:pt x="73" y="370"/>
                          </a:lnTo>
                          <a:lnTo>
                            <a:pt x="75" y="350"/>
                          </a:lnTo>
                          <a:lnTo>
                            <a:pt x="78" y="333"/>
                          </a:lnTo>
                          <a:lnTo>
                            <a:pt x="93" y="310"/>
                          </a:lnTo>
                          <a:lnTo>
                            <a:pt x="118" y="293"/>
                          </a:lnTo>
                          <a:lnTo>
                            <a:pt x="125" y="298"/>
                          </a:lnTo>
                          <a:lnTo>
                            <a:pt x="113" y="315"/>
                          </a:lnTo>
                          <a:lnTo>
                            <a:pt x="105" y="330"/>
                          </a:lnTo>
                          <a:lnTo>
                            <a:pt x="103" y="348"/>
                          </a:lnTo>
                          <a:lnTo>
                            <a:pt x="105" y="368"/>
                          </a:lnTo>
                          <a:lnTo>
                            <a:pt x="110" y="388"/>
                          </a:lnTo>
                          <a:lnTo>
                            <a:pt x="120" y="410"/>
                          </a:lnTo>
                          <a:lnTo>
                            <a:pt x="135" y="435"/>
                          </a:lnTo>
                          <a:lnTo>
                            <a:pt x="158" y="468"/>
                          </a:lnTo>
                          <a:lnTo>
                            <a:pt x="180" y="498"/>
                          </a:lnTo>
                          <a:lnTo>
                            <a:pt x="145" y="440"/>
                          </a:lnTo>
                          <a:lnTo>
                            <a:pt x="133" y="413"/>
                          </a:lnTo>
                          <a:lnTo>
                            <a:pt x="125" y="390"/>
                          </a:lnTo>
                          <a:lnTo>
                            <a:pt x="130" y="370"/>
                          </a:lnTo>
                          <a:lnTo>
                            <a:pt x="133" y="340"/>
                          </a:lnTo>
                          <a:lnTo>
                            <a:pt x="143" y="315"/>
                          </a:lnTo>
                          <a:lnTo>
                            <a:pt x="150" y="320"/>
                          </a:lnTo>
                          <a:lnTo>
                            <a:pt x="148" y="338"/>
                          </a:lnTo>
                          <a:lnTo>
                            <a:pt x="148" y="365"/>
                          </a:lnTo>
                          <a:lnTo>
                            <a:pt x="150" y="385"/>
                          </a:lnTo>
                          <a:lnTo>
                            <a:pt x="158" y="410"/>
                          </a:lnTo>
                          <a:lnTo>
                            <a:pt x="165" y="433"/>
                          </a:lnTo>
                          <a:lnTo>
                            <a:pt x="183" y="455"/>
                          </a:lnTo>
                          <a:lnTo>
                            <a:pt x="203" y="478"/>
                          </a:lnTo>
                          <a:lnTo>
                            <a:pt x="178" y="435"/>
                          </a:lnTo>
                          <a:lnTo>
                            <a:pt x="168" y="410"/>
                          </a:lnTo>
                          <a:lnTo>
                            <a:pt x="163" y="383"/>
                          </a:lnTo>
                          <a:lnTo>
                            <a:pt x="163" y="348"/>
                          </a:lnTo>
                          <a:lnTo>
                            <a:pt x="168" y="328"/>
                          </a:lnTo>
                          <a:lnTo>
                            <a:pt x="180" y="338"/>
                          </a:lnTo>
                          <a:lnTo>
                            <a:pt x="183" y="370"/>
                          </a:lnTo>
                          <a:lnTo>
                            <a:pt x="188" y="400"/>
                          </a:lnTo>
                          <a:lnTo>
                            <a:pt x="198" y="425"/>
                          </a:lnTo>
                          <a:lnTo>
                            <a:pt x="208" y="450"/>
                          </a:lnTo>
                          <a:lnTo>
                            <a:pt x="223" y="478"/>
                          </a:lnTo>
                          <a:lnTo>
                            <a:pt x="210" y="440"/>
                          </a:lnTo>
                          <a:lnTo>
                            <a:pt x="203" y="418"/>
                          </a:lnTo>
                          <a:lnTo>
                            <a:pt x="198" y="400"/>
                          </a:lnTo>
                          <a:lnTo>
                            <a:pt x="195" y="378"/>
                          </a:lnTo>
                          <a:lnTo>
                            <a:pt x="208" y="418"/>
                          </a:lnTo>
                          <a:lnTo>
                            <a:pt x="218" y="440"/>
                          </a:lnTo>
                          <a:lnTo>
                            <a:pt x="233" y="460"/>
                          </a:lnTo>
                          <a:lnTo>
                            <a:pt x="250" y="485"/>
                          </a:lnTo>
                          <a:lnTo>
                            <a:pt x="270" y="510"/>
                          </a:lnTo>
                          <a:lnTo>
                            <a:pt x="293" y="528"/>
                          </a:lnTo>
                          <a:lnTo>
                            <a:pt x="310" y="540"/>
                          </a:lnTo>
                          <a:lnTo>
                            <a:pt x="280" y="510"/>
                          </a:lnTo>
                          <a:lnTo>
                            <a:pt x="260" y="485"/>
                          </a:lnTo>
                          <a:lnTo>
                            <a:pt x="243" y="458"/>
                          </a:lnTo>
                          <a:lnTo>
                            <a:pt x="228" y="425"/>
                          </a:lnTo>
                          <a:lnTo>
                            <a:pt x="218" y="398"/>
                          </a:lnTo>
                          <a:lnTo>
                            <a:pt x="213" y="373"/>
                          </a:lnTo>
                          <a:lnTo>
                            <a:pt x="218" y="350"/>
                          </a:lnTo>
                          <a:lnTo>
                            <a:pt x="233" y="350"/>
                          </a:lnTo>
                          <a:lnTo>
                            <a:pt x="233" y="378"/>
                          </a:lnTo>
                          <a:lnTo>
                            <a:pt x="235" y="400"/>
                          </a:lnTo>
                          <a:lnTo>
                            <a:pt x="245" y="428"/>
                          </a:lnTo>
                          <a:lnTo>
                            <a:pt x="255" y="453"/>
                          </a:lnTo>
                          <a:lnTo>
                            <a:pt x="278" y="483"/>
                          </a:lnTo>
                          <a:lnTo>
                            <a:pt x="265" y="453"/>
                          </a:lnTo>
                          <a:lnTo>
                            <a:pt x="253" y="425"/>
                          </a:lnTo>
                          <a:lnTo>
                            <a:pt x="248" y="405"/>
                          </a:lnTo>
                          <a:lnTo>
                            <a:pt x="245" y="380"/>
                          </a:lnTo>
                          <a:lnTo>
                            <a:pt x="250" y="355"/>
                          </a:lnTo>
                          <a:lnTo>
                            <a:pt x="288" y="353"/>
                          </a:lnTo>
                          <a:lnTo>
                            <a:pt x="300" y="380"/>
                          </a:lnTo>
                          <a:lnTo>
                            <a:pt x="313" y="403"/>
                          </a:lnTo>
                          <a:lnTo>
                            <a:pt x="323" y="423"/>
                          </a:lnTo>
                          <a:lnTo>
                            <a:pt x="373" y="493"/>
                          </a:lnTo>
                          <a:lnTo>
                            <a:pt x="340" y="428"/>
                          </a:lnTo>
                          <a:lnTo>
                            <a:pt x="330" y="408"/>
                          </a:lnTo>
                          <a:lnTo>
                            <a:pt x="320" y="378"/>
                          </a:lnTo>
                          <a:lnTo>
                            <a:pt x="313" y="348"/>
                          </a:lnTo>
                          <a:lnTo>
                            <a:pt x="323" y="353"/>
                          </a:lnTo>
                          <a:lnTo>
                            <a:pt x="340" y="395"/>
                          </a:lnTo>
                          <a:lnTo>
                            <a:pt x="350" y="418"/>
                          </a:lnTo>
                          <a:lnTo>
                            <a:pt x="368" y="445"/>
                          </a:lnTo>
                          <a:lnTo>
                            <a:pt x="395" y="468"/>
                          </a:lnTo>
                          <a:lnTo>
                            <a:pt x="433" y="483"/>
                          </a:lnTo>
                          <a:lnTo>
                            <a:pt x="398" y="453"/>
                          </a:lnTo>
                          <a:lnTo>
                            <a:pt x="380" y="430"/>
                          </a:lnTo>
                          <a:lnTo>
                            <a:pt x="368" y="410"/>
                          </a:lnTo>
                          <a:lnTo>
                            <a:pt x="360" y="385"/>
                          </a:lnTo>
                          <a:lnTo>
                            <a:pt x="358" y="355"/>
                          </a:lnTo>
                          <a:lnTo>
                            <a:pt x="378" y="348"/>
                          </a:lnTo>
                          <a:lnTo>
                            <a:pt x="378" y="375"/>
                          </a:lnTo>
                          <a:lnTo>
                            <a:pt x="388" y="405"/>
                          </a:lnTo>
                          <a:lnTo>
                            <a:pt x="398" y="425"/>
                          </a:lnTo>
                          <a:lnTo>
                            <a:pt x="435" y="460"/>
                          </a:lnTo>
                          <a:lnTo>
                            <a:pt x="418" y="440"/>
                          </a:lnTo>
                          <a:lnTo>
                            <a:pt x="405" y="415"/>
                          </a:lnTo>
                          <a:lnTo>
                            <a:pt x="403" y="393"/>
                          </a:lnTo>
                          <a:lnTo>
                            <a:pt x="400" y="365"/>
                          </a:lnTo>
                          <a:lnTo>
                            <a:pt x="405" y="343"/>
                          </a:lnTo>
                          <a:lnTo>
                            <a:pt x="415" y="335"/>
                          </a:lnTo>
                          <a:lnTo>
                            <a:pt x="443" y="330"/>
                          </a:lnTo>
                          <a:lnTo>
                            <a:pt x="470" y="320"/>
                          </a:lnTo>
                          <a:lnTo>
                            <a:pt x="505" y="290"/>
                          </a:lnTo>
                          <a:lnTo>
                            <a:pt x="468" y="355"/>
                          </a:lnTo>
                          <a:lnTo>
                            <a:pt x="473" y="390"/>
                          </a:lnTo>
                          <a:lnTo>
                            <a:pt x="488" y="425"/>
                          </a:lnTo>
                          <a:lnTo>
                            <a:pt x="508" y="453"/>
                          </a:lnTo>
                          <a:lnTo>
                            <a:pt x="543" y="488"/>
                          </a:lnTo>
                          <a:lnTo>
                            <a:pt x="593" y="520"/>
                          </a:lnTo>
                          <a:lnTo>
                            <a:pt x="658" y="570"/>
                          </a:lnTo>
                          <a:lnTo>
                            <a:pt x="725" y="650"/>
                          </a:lnTo>
                          <a:lnTo>
                            <a:pt x="725" y="693"/>
                          </a:lnTo>
                          <a:lnTo>
                            <a:pt x="728" y="718"/>
                          </a:lnTo>
                          <a:lnTo>
                            <a:pt x="745" y="733"/>
                          </a:lnTo>
                          <a:lnTo>
                            <a:pt x="768" y="738"/>
                          </a:lnTo>
                          <a:lnTo>
                            <a:pt x="778" y="723"/>
                          </a:lnTo>
                          <a:lnTo>
                            <a:pt x="788" y="698"/>
                          </a:lnTo>
                          <a:lnTo>
                            <a:pt x="785" y="670"/>
                          </a:lnTo>
                          <a:lnTo>
                            <a:pt x="785" y="645"/>
                          </a:lnTo>
                          <a:lnTo>
                            <a:pt x="788" y="613"/>
                          </a:lnTo>
                          <a:lnTo>
                            <a:pt x="798" y="593"/>
                          </a:lnTo>
                          <a:lnTo>
                            <a:pt x="815" y="583"/>
                          </a:lnTo>
                          <a:lnTo>
                            <a:pt x="835" y="583"/>
                          </a:lnTo>
                          <a:lnTo>
                            <a:pt x="863" y="598"/>
                          </a:lnTo>
                          <a:lnTo>
                            <a:pt x="883" y="628"/>
                          </a:lnTo>
                          <a:lnTo>
                            <a:pt x="890" y="658"/>
                          </a:lnTo>
                          <a:lnTo>
                            <a:pt x="893" y="698"/>
                          </a:lnTo>
                          <a:lnTo>
                            <a:pt x="890" y="735"/>
                          </a:lnTo>
                          <a:lnTo>
                            <a:pt x="885" y="783"/>
                          </a:lnTo>
                          <a:lnTo>
                            <a:pt x="860" y="868"/>
                          </a:lnTo>
                          <a:lnTo>
                            <a:pt x="745" y="995"/>
                          </a:lnTo>
                          <a:lnTo>
                            <a:pt x="740" y="1043"/>
                          </a:lnTo>
                          <a:lnTo>
                            <a:pt x="748" y="1150"/>
                          </a:lnTo>
                          <a:lnTo>
                            <a:pt x="750" y="1213"/>
                          </a:lnTo>
                          <a:lnTo>
                            <a:pt x="733" y="1245"/>
                          </a:lnTo>
                          <a:lnTo>
                            <a:pt x="718" y="1278"/>
                          </a:lnTo>
                          <a:lnTo>
                            <a:pt x="710" y="1303"/>
                          </a:lnTo>
                          <a:lnTo>
                            <a:pt x="705" y="1343"/>
                          </a:lnTo>
                          <a:lnTo>
                            <a:pt x="715" y="1373"/>
                          </a:lnTo>
                          <a:lnTo>
                            <a:pt x="740" y="1405"/>
                          </a:lnTo>
                          <a:lnTo>
                            <a:pt x="778" y="1425"/>
                          </a:lnTo>
                          <a:lnTo>
                            <a:pt x="823" y="1428"/>
                          </a:lnTo>
                          <a:lnTo>
                            <a:pt x="853" y="1435"/>
                          </a:lnTo>
                          <a:lnTo>
                            <a:pt x="895" y="1443"/>
                          </a:lnTo>
                          <a:lnTo>
                            <a:pt x="935" y="1438"/>
                          </a:lnTo>
                          <a:lnTo>
                            <a:pt x="968" y="1430"/>
                          </a:lnTo>
                          <a:lnTo>
                            <a:pt x="1005" y="1415"/>
                          </a:lnTo>
                          <a:lnTo>
                            <a:pt x="1033" y="1395"/>
                          </a:lnTo>
                          <a:lnTo>
                            <a:pt x="1053" y="1365"/>
                          </a:lnTo>
                          <a:lnTo>
                            <a:pt x="1070" y="1338"/>
                          </a:lnTo>
                          <a:lnTo>
                            <a:pt x="1083" y="1303"/>
                          </a:lnTo>
                          <a:lnTo>
                            <a:pt x="1085" y="1223"/>
                          </a:lnTo>
                          <a:lnTo>
                            <a:pt x="1100" y="1208"/>
                          </a:lnTo>
                          <a:lnTo>
                            <a:pt x="1118" y="1183"/>
                          </a:lnTo>
                          <a:lnTo>
                            <a:pt x="1123" y="1155"/>
                          </a:lnTo>
                          <a:lnTo>
                            <a:pt x="1130" y="1110"/>
                          </a:lnTo>
                          <a:lnTo>
                            <a:pt x="1123" y="1065"/>
                          </a:lnTo>
                          <a:lnTo>
                            <a:pt x="1113" y="1033"/>
                          </a:lnTo>
                          <a:lnTo>
                            <a:pt x="1098" y="1013"/>
                          </a:lnTo>
                          <a:lnTo>
                            <a:pt x="1068" y="963"/>
                          </a:lnTo>
                          <a:lnTo>
                            <a:pt x="1038" y="920"/>
                          </a:lnTo>
                          <a:lnTo>
                            <a:pt x="1013" y="858"/>
                          </a:lnTo>
                          <a:lnTo>
                            <a:pt x="1015" y="700"/>
                          </a:lnTo>
                          <a:lnTo>
                            <a:pt x="1025" y="638"/>
                          </a:lnTo>
                          <a:lnTo>
                            <a:pt x="1035" y="568"/>
                          </a:lnTo>
                          <a:lnTo>
                            <a:pt x="1035" y="523"/>
                          </a:lnTo>
                          <a:lnTo>
                            <a:pt x="1033" y="468"/>
                          </a:lnTo>
                          <a:lnTo>
                            <a:pt x="1023" y="418"/>
                          </a:lnTo>
                          <a:lnTo>
                            <a:pt x="1018" y="375"/>
                          </a:lnTo>
                          <a:lnTo>
                            <a:pt x="1005" y="328"/>
                          </a:lnTo>
                          <a:lnTo>
                            <a:pt x="973" y="235"/>
                          </a:lnTo>
                          <a:lnTo>
                            <a:pt x="945" y="180"/>
                          </a:lnTo>
                          <a:lnTo>
                            <a:pt x="875" y="108"/>
                          </a:lnTo>
                          <a:lnTo>
                            <a:pt x="835" y="93"/>
                          </a:lnTo>
                          <a:lnTo>
                            <a:pt x="835" y="73"/>
                          </a:lnTo>
                          <a:lnTo>
                            <a:pt x="823" y="55"/>
                          </a:lnTo>
                          <a:lnTo>
                            <a:pt x="808" y="40"/>
                          </a:lnTo>
                          <a:lnTo>
                            <a:pt x="783" y="28"/>
                          </a:lnTo>
                          <a:lnTo>
                            <a:pt x="753" y="18"/>
                          </a:lnTo>
                          <a:lnTo>
                            <a:pt x="718" y="10"/>
                          </a:lnTo>
                          <a:lnTo>
                            <a:pt x="688" y="5"/>
                          </a:lnTo>
                          <a:lnTo>
                            <a:pt x="628" y="0"/>
                          </a:lnTo>
                          <a:lnTo>
                            <a:pt x="585" y="0"/>
                          </a:lnTo>
                          <a:lnTo>
                            <a:pt x="523" y="5"/>
                          </a:lnTo>
                          <a:lnTo>
                            <a:pt x="488" y="15"/>
                          </a:lnTo>
                          <a:lnTo>
                            <a:pt x="458" y="28"/>
                          </a:lnTo>
                          <a:lnTo>
                            <a:pt x="428" y="45"/>
                          </a:lnTo>
                          <a:lnTo>
                            <a:pt x="403" y="60"/>
                          </a:lnTo>
                          <a:lnTo>
                            <a:pt x="373" y="85"/>
                          </a:lnTo>
                          <a:lnTo>
                            <a:pt x="348" y="108"/>
                          </a:lnTo>
                          <a:lnTo>
                            <a:pt x="328" y="118"/>
                          </a:lnTo>
                          <a:lnTo>
                            <a:pt x="305" y="123"/>
                          </a:lnTo>
                          <a:lnTo>
                            <a:pt x="290" y="123"/>
                          </a:lnTo>
                          <a:lnTo>
                            <a:pt x="275" y="115"/>
                          </a:lnTo>
                          <a:lnTo>
                            <a:pt x="265" y="95"/>
                          </a:lnTo>
                          <a:lnTo>
                            <a:pt x="263" y="115"/>
                          </a:lnTo>
                          <a:lnTo>
                            <a:pt x="263" y="133"/>
                          </a:lnTo>
                          <a:lnTo>
                            <a:pt x="248" y="130"/>
                          </a:lnTo>
                          <a:lnTo>
                            <a:pt x="233" y="123"/>
                          </a:lnTo>
                          <a:lnTo>
                            <a:pt x="243" y="140"/>
                          </a:lnTo>
                          <a:lnTo>
                            <a:pt x="228" y="153"/>
                          </a:lnTo>
                          <a:lnTo>
                            <a:pt x="213" y="148"/>
                          </a:lnTo>
                          <a:lnTo>
                            <a:pt x="205" y="140"/>
                          </a:lnTo>
                          <a:lnTo>
                            <a:pt x="200" y="128"/>
                          </a:lnTo>
                          <a:lnTo>
                            <a:pt x="205" y="110"/>
                          </a:lnTo>
                          <a:lnTo>
                            <a:pt x="223" y="98"/>
                          </a:lnTo>
                          <a:lnTo>
                            <a:pt x="198" y="103"/>
                          </a:lnTo>
                          <a:lnTo>
                            <a:pt x="175" y="110"/>
                          </a:lnTo>
                          <a:lnTo>
                            <a:pt x="160" y="125"/>
                          </a:lnTo>
                          <a:lnTo>
                            <a:pt x="150" y="143"/>
                          </a:lnTo>
                          <a:close/>
                        </a:path>
                      </a:pathLst>
                    </a:custGeom>
                    <a:solidFill>
                      <a:srgbClr val="7F3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8959" name="Freeform 31"/>
                  <p:cNvSpPr>
                    <a:spLocks/>
                  </p:cNvSpPr>
                  <p:nvPr/>
                </p:nvSpPr>
                <p:spPr bwMode="auto">
                  <a:xfrm>
                    <a:off x="7208" y="7478"/>
                    <a:ext cx="513" cy="1070"/>
                  </a:xfrm>
                  <a:custGeom>
                    <a:avLst/>
                    <a:gdLst>
                      <a:gd name="T0" fmla="*/ 55 w 513"/>
                      <a:gd name="T1" fmla="*/ 65 h 1070"/>
                      <a:gd name="T2" fmla="*/ 0 w 513"/>
                      <a:gd name="T3" fmla="*/ 0 h 1070"/>
                      <a:gd name="T4" fmla="*/ 20 w 513"/>
                      <a:gd name="T5" fmla="*/ 67 h 1070"/>
                      <a:gd name="T6" fmla="*/ 75 w 513"/>
                      <a:gd name="T7" fmla="*/ 130 h 1070"/>
                      <a:gd name="T8" fmla="*/ 193 w 513"/>
                      <a:gd name="T9" fmla="*/ 212 h 1070"/>
                      <a:gd name="T10" fmla="*/ 260 w 513"/>
                      <a:gd name="T11" fmla="*/ 337 h 1070"/>
                      <a:gd name="T12" fmla="*/ 280 w 513"/>
                      <a:gd name="T13" fmla="*/ 377 h 1070"/>
                      <a:gd name="T14" fmla="*/ 313 w 513"/>
                      <a:gd name="T15" fmla="*/ 367 h 1070"/>
                      <a:gd name="T16" fmla="*/ 320 w 513"/>
                      <a:gd name="T17" fmla="*/ 315 h 1070"/>
                      <a:gd name="T18" fmla="*/ 323 w 513"/>
                      <a:gd name="T19" fmla="*/ 255 h 1070"/>
                      <a:gd name="T20" fmla="*/ 350 w 513"/>
                      <a:gd name="T21" fmla="*/ 225 h 1070"/>
                      <a:gd name="T22" fmla="*/ 398 w 513"/>
                      <a:gd name="T23" fmla="*/ 240 h 1070"/>
                      <a:gd name="T24" fmla="*/ 425 w 513"/>
                      <a:gd name="T25" fmla="*/ 302 h 1070"/>
                      <a:gd name="T26" fmla="*/ 425 w 513"/>
                      <a:gd name="T27" fmla="*/ 380 h 1070"/>
                      <a:gd name="T28" fmla="*/ 395 w 513"/>
                      <a:gd name="T29" fmla="*/ 512 h 1070"/>
                      <a:gd name="T30" fmla="*/ 275 w 513"/>
                      <a:gd name="T31" fmla="*/ 687 h 1070"/>
                      <a:gd name="T32" fmla="*/ 285 w 513"/>
                      <a:gd name="T33" fmla="*/ 857 h 1070"/>
                      <a:gd name="T34" fmla="*/ 253 w 513"/>
                      <a:gd name="T35" fmla="*/ 922 h 1070"/>
                      <a:gd name="T36" fmla="*/ 240 w 513"/>
                      <a:gd name="T37" fmla="*/ 987 h 1070"/>
                      <a:gd name="T38" fmla="*/ 275 w 513"/>
                      <a:gd name="T39" fmla="*/ 1050 h 1070"/>
                      <a:gd name="T40" fmla="*/ 350 w 513"/>
                      <a:gd name="T41" fmla="*/ 1067 h 1070"/>
                      <a:gd name="T42" fmla="*/ 370 w 513"/>
                      <a:gd name="T43" fmla="*/ 1017 h 1070"/>
                      <a:gd name="T44" fmla="*/ 333 w 513"/>
                      <a:gd name="T45" fmla="*/ 932 h 1070"/>
                      <a:gd name="T46" fmla="*/ 410 w 513"/>
                      <a:gd name="T47" fmla="*/ 982 h 1070"/>
                      <a:gd name="T48" fmla="*/ 508 w 513"/>
                      <a:gd name="T49" fmla="*/ 992 h 1070"/>
                      <a:gd name="T50" fmla="*/ 418 w 513"/>
                      <a:gd name="T51" fmla="*/ 932 h 1070"/>
                      <a:gd name="T52" fmla="*/ 348 w 513"/>
                      <a:gd name="T53" fmla="*/ 872 h 1070"/>
                      <a:gd name="T54" fmla="*/ 353 w 513"/>
                      <a:gd name="T55" fmla="*/ 810 h 1070"/>
                      <a:gd name="T56" fmla="*/ 430 w 513"/>
                      <a:gd name="T57" fmla="*/ 865 h 1070"/>
                      <a:gd name="T58" fmla="*/ 363 w 513"/>
                      <a:gd name="T59" fmla="*/ 767 h 1070"/>
                      <a:gd name="T60" fmla="*/ 443 w 513"/>
                      <a:gd name="T61" fmla="*/ 832 h 1070"/>
                      <a:gd name="T62" fmla="*/ 465 w 513"/>
                      <a:gd name="T63" fmla="*/ 825 h 1070"/>
                      <a:gd name="T64" fmla="*/ 413 w 513"/>
                      <a:gd name="T65" fmla="*/ 740 h 1070"/>
                      <a:gd name="T66" fmla="*/ 403 w 513"/>
                      <a:gd name="T67" fmla="*/ 672 h 1070"/>
                      <a:gd name="T68" fmla="*/ 418 w 513"/>
                      <a:gd name="T69" fmla="*/ 572 h 1070"/>
                      <a:gd name="T70" fmla="*/ 490 w 513"/>
                      <a:gd name="T71" fmla="*/ 675 h 1070"/>
                      <a:gd name="T72" fmla="*/ 438 w 513"/>
                      <a:gd name="T73" fmla="*/ 555 h 1070"/>
                      <a:gd name="T74" fmla="*/ 513 w 513"/>
                      <a:gd name="T75" fmla="*/ 612 h 1070"/>
                      <a:gd name="T76" fmla="*/ 470 w 513"/>
                      <a:gd name="T77" fmla="*/ 497 h 1070"/>
                      <a:gd name="T78" fmla="*/ 443 w 513"/>
                      <a:gd name="T79" fmla="*/ 405 h 1070"/>
                      <a:gd name="T80" fmla="*/ 438 w 513"/>
                      <a:gd name="T81" fmla="*/ 242 h 1070"/>
                      <a:gd name="T82" fmla="*/ 390 w 513"/>
                      <a:gd name="T83" fmla="*/ 185 h 1070"/>
                      <a:gd name="T84" fmla="*/ 295 w 513"/>
                      <a:gd name="T85" fmla="*/ 157 h 1070"/>
                      <a:gd name="T86" fmla="*/ 273 w 513"/>
                      <a:gd name="T87" fmla="*/ 155 h 1070"/>
                      <a:gd name="T88" fmla="*/ 218 w 513"/>
                      <a:gd name="T89" fmla="*/ 122 h 1070"/>
                      <a:gd name="T90" fmla="*/ 198 w 513"/>
                      <a:gd name="T91" fmla="*/ 155 h 1070"/>
                      <a:gd name="T92" fmla="*/ 185 w 513"/>
                      <a:gd name="T93" fmla="*/ 180 h 1070"/>
                      <a:gd name="T94" fmla="*/ 115 w 513"/>
                      <a:gd name="T95" fmla="*/ 85 h 1070"/>
                      <a:gd name="T96" fmla="*/ 90 w 513"/>
                      <a:gd name="T97" fmla="*/ 80 h 107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13"/>
                      <a:gd name="T148" fmla="*/ 0 h 1070"/>
                      <a:gd name="T149" fmla="*/ 513 w 513"/>
                      <a:gd name="T150" fmla="*/ 1070 h 107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13" h="1070">
                        <a:moveTo>
                          <a:pt x="90" y="80"/>
                        </a:moveTo>
                        <a:lnTo>
                          <a:pt x="55" y="65"/>
                        </a:lnTo>
                        <a:lnTo>
                          <a:pt x="38" y="42"/>
                        </a:lnTo>
                        <a:lnTo>
                          <a:pt x="0" y="0"/>
                        </a:lnTo>
                        <a:lnTo>
                          <a:pt x="5" y="32"/>
                        </a:lnTo>
                        <a:lnTo>
                          <a:pt x="20" y="67"/>
                        </a:lnTo>
                        <a:lnTo>
                          <a:pt x="40" y="95"/>
                        </a:lnTo>
                        <a:lnTo>
                          <a:pt x="75" y="130"/>
                        </a:lnTo>
                        <a:lnTo>
                          <a:pt x="125" y="162"/>
                        </a:lnTo>
                        <a:lnTo>
                          <a:pt x="193" y="212"/>
                        </a:lnTo>
                        <a:lnTo>
                          <a:pt x="260" y="295"/>
                        </a:lnTo>
                        <a:lnTo>
                          <a:pt x="260" y="337"/>
                        </a:lnTo>
                        <a:lnTo>
                          <a:pt x="263" y="362"/>
                        </a:lnTo>
                        <a:lnTo>
                          <a:pt x="280" y="377"/>
                        </a:lnTo>
                        <a:lnTo>
                          <a:pt x="303" y="382"/>
                        </a:lnTo>
                        <a:lnTo>
                          <a:pt x="313" y="367"/>
                        </a:lnTo>
                        <a:lnTo>
                          <a:pt x="323" y="342"/>
                        </a:lnTo>
                        <a:lnTo>
                          <a:pt x="320" y="315"/>
                        </a:lnTo>
                        <a:lnTo>
                          <a:pt x="320" y="290"/>
                        </a:lnTo>
                        <a:lnTo>
                          <a:pt x="323" y="255"/>
                        </a:lnTo>
                        <a:lnTo>
                          <a:pt x="333" y="235"/>
                        </a:lnTo>
                        <a:lnTo>
                          <a:pt x="350" y="225"/>
                        </a:lnTo>
                        <a:lnTo>
                          <a:pt x="370" y="225"/>
                        </a:lnTo>
                        <a:lnTo>
                          <a:pt x="398" y="240"/>
                        </a:lnTo>
                        <a:lnTo>
                          <a:pt x="418" y="272"/>
                        </a:lnTo>
                        <a:lnTo>
                          <a:pt x="425" y="302"/>
                        </a:lnTo>
                        <a:lnTo>
                          <a:pt x="428" y="342"/>
                        </a:lnTo>
                        <a:lnTo>
                          <a:pt x="425" y="380"/>
                        </a:lnTo>
                        <a:lnTo>
                          <a:pt x="420" y="427"/>
                        </a:lnTo>
                        <a:lnTo>
                          <a:pt x="395" y="512"/>
                        </a:lnTo>
                        <a:lnTo>
                          <a:pt x="280" y="640"/>
                        </a:lnTo>
                        <a:lnTo>
                          <a:pt x="275" y="687"/>
                        </a:lnTo>
                        <a:lnTo>
                          <a:pt x="283" y="792"/>
                        </a:lnTo>
                        <a:lnTo>
                          <a:pt x="285" y="857"/>
                        </a:lnTo>
                        <a:lnTo>
                          <a:pt x="268" y="890"/>
                        </a:lnTo>
                        <a:lnTo>
                          <a:pt x="253" y="922"/>
                        </a:lnTo>
                        <a:lnTo>
                          <a:pt x="245" y="947"/>
                        </a:lnTo>
                        <a:lnTo>
                          <a:pt x="240" y="987"/>
                        </a:lnTo>
                        <a:lnTo>
                          <a:pt x="250" y="1017"/>
                        </a:lnTo>
                        <a:lnTo>
                          <a:pt x="275" y="1050"/>
                        </a:lnTo>
                        <a:lnTo>
                          <a:pt x="313" y="1070"/>
                        </a:lnTo>
                        <a:lnTo>
                          <a:pt x="350" y="1067"/>
                        </a:lnTo>
                        <a:lnTo>
                          <a:pt x="373" y="1050"/>
                        </a:lnTo>
                        <a:lnTo>
                          <a:pt x="370" y="1017"/>
                        </a:lnTo>
                        <a:lnTo>
                          <a:pt x="350" y="980"/>
                        </a:lnTo>
                        <a:lnTo>
                          <a:pt x="333" y="932"/>
                        </a:lnTo>
                        <a:lnTo>
                          <a:pt x="375" y="972"/>
                        </a:lnTo>
                        <a:lnTo>
                          <a:pt x="410" y="982"/>
                        </a:lnTo>
                        <a:lnTo>
                          <a:pt x="455" y="990"/>
                        </a:lnTo>
                        <a:lnTo>
                          <a:pt x="508" y="992"/>
                        </a:lnTo>
                        <a:lnTo>
                          <a:pt x="475" y="972"/>
                        </a:lnTo>
                        <a:lnTo>
                          <a:pt x="418" y="932"/>
                        </a:lnTo>
                        <a:lnTo>
                          <a:pt x="375" y="910"/>
                        </a:lnTo>
                        <a:lnTo>
                          <a:pt x="348" y="872"/>
                        </a:lnTo>
                        <a:lnTo>
                          <a:pt x="340" y="830"/>
                        </a:lnTo>
                        <a:lnTo>
                          <a:pt x="353" y="810"/>
                        </a:lnTo>
                        <a:lnTo>
                          <a:pt x="395" y="850"/>
                        </a:lnTo>
                        <a:lnTo>
                          <a:pt x="430" y="865"/>
                        </a:lnTo>
                        <a:lnTo>
                          <a:pt x="375" y="810"/>
                        </a:lnTo>
                        <a:lnTo>
                          <a:pt x="363" y="767"/>
                        </a:lnTo>
                        <a:lnTo>
                          <a:pt x="393" y="782"/>
                        </a:lnTo>
                        <a:lnTo>
                          <a:pt x="443" y="832"/>
                        </a:lnTo>
                        <a:lnTo>
                          <a:pt x="478" y="845"/>
                        </a:lnTo>
                        <a:lnTo>
                          <a:pt x="465" y="825"/>
                        </a:lnTo>
                        <a:lnTo>
                          <a:pt x="423" y="765"/>
                        </a:lnTo>
                        <a:lnTo>
                          <a:pt x="413" y="740"/>
                        </a:lnTo>
                        <a:lnTo>
                          <a:pt x="400" y="705"/>
                        </a:lnTo>
                        <a:lnTo>
                          <a:pt x="403" y="672"/>
                        </a:lnTo>
                        <a:lnTo>
                          <a:pt x="400" y="630"/>
                        </a:lnTo>
                        <a:lnTo>
                          <a:pt x="418" y="572"/>
                        </a:lnTo>
                        <a:lnTo>
                          <a:pt x="450" y="650"/>
                        </a:lnTo>
                        <a:lnTo>
                          <a:pt x="490" y="675"/>
                        </a:lnTo>
                        <a:lnTo>
                          <a:pt x="463" y="637"/>
                        </a:lnTo>
                        <a:lnTo>
                          <a:pt x="438" y="555"/>
                        </a:lnTo>
                        <a:lnTo>
                          <a:pt x="473" y="585"/>
                        </a:lnTo>
                        <a:lnTo>
                          <a:pt x="513" y="612"/>
                        </a:lnTo>
                        <a:lnTo>
                          <a:pt x="488" y="557"/>
                        </a:lnTo>
                        <a:lnTo>
                          <a:pt x="470" y="497"/>
                        </a:lnTo>
                        <a:lnTo>
                          <a:pt x="453" y="440"/>
                        </a:lnTo>
                        <a:lnTo>
                          <a:pt x="443" y="405"/>
                        </a:lnTo>
                        <a:lnTo>
                          <a:pt x="443" y="312"/>
                        </a:lnTo>
                        <a:lnTo>
                          <a:pt x="438" y="242"/>
                        </a:lnTo>
                        <a:lnTo>
                          <a:pt x="428" y="205"/>
                        </a:lnTo>
                        <a:lnTo>
                          <a:pt x="390" y="185"/>
                        </a:lnTo>
                        <a:lnTo>
                          <a:pt x="340" y="187"/>
                        </a:lnTo>
                        <a:lnTo>
                          <a:pt x="295" y="157"/>
                        </a:lnTo>
                        <a:lnTo>
                          <a:pt x="243" y="112"/>
                        </a:lnTo>
                        <a:lnTo>
                          <a:pt x="273" y="155"/>
                        </a:lnTo>
                        <a:lnTo>
                          <a:pt x="305" y="205"/>
                        </a:lnTo>
                        <a:lnTo>
                          <a:pt x="218" y="122"/>
                        </a:lnTo>
                        <a:lnTo>
                          <a:pt x="248" y="187"/>
                        </a:lnTo>
                        <a:lnTo>
                          <a:pt x="198" y="155"/>
                        </a:lnTo>
                        <a:lnTo>
                          <a:pt x="238" y="212"/>
                        </a:lnTo>
                        <a:lnTo>
                          <a:pt x="185" y="180"/>
                        </a:lnTo>
                        <a:lnTo>
                          <a:pt x="153" y="132"/>
                        </a:lnTo>
                        <a:lnTo>
                          <a:pt x="115" y="85"/>
                        </a:lnTo>
                        <a:lnTo>
                          <a:pt x="75" y="27"/>
                        </a:lnTo>
                        <a:lnTo>
                          <a:pt x="90" y="80"/>
                        </a:lnTo>
                        <a:close/>
                      </a:path>
                    </a:pathLst>
                  </a:custGeom>
                  <a:solidFill>
                    <a:srgbClr val="5F3F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78924" name="Group 32"/>
                <p:cNvGrpSpPr>
                  <a:grpSpLocks/>
                </p:cNvGrpSpPr>
                <p:nvPr/>
              </p:nvGrpSpPr>
              <p:grpSpPr bwMode="auto">
                <a:xfrm>
                  <a:off x="6863" y="7708"/>
                  <a:ext cx="440" cy="537"/>
                  <a:chOff x="6863" y="7708"/>
                  <a:chExt cx="440" cy="537"/>
                </a:xfrm>
              </p:grpSpPr>
              <p:grpSp>
                <p:nvGrpSpPr>
                  <p:cNvPr id="78928" name="Group 33"/>
                  <p:cNvGrpSpPr>
                    <a:grpSpLocks/>
                  </p:cNvGrpSpPr>
                  <p:nvPr/>
                </p:nvGrpSpPr>
                <p:grpSpPr bwMode="auto">
                  <a:xfrm>
                    <a:off x="6901" y="7743"/>
                    <a:ext cx="275" cy="380"/>
                    <a:chOff x="6901" y="7743"/>
                    <a:chExt cx="275" cy="380"/>
                  </a:xfrm>
                </p:grpSpPr>
                <p:sp>
                  <p:nvSpPr>
                    <p:cNvPr id="78955" name="Freeform 34"/>
                    <p:cNvSpPr>
                      <a:spLocks/>
                    </p:cNvSpPr>
                    <p:nvPr/>
                  </p:nvSpPr>
                  <p:spPr bwMode="auto">
                    <a:xfrm>
                      <a:off x="6901" y="7755"/>
                      <a:ext cx="95" cy="208"/>
                    </a:xfrm>
                    <a:custGeom>
                      <a:avLst/>
                      <a:gdLst>
                        <a:gd name="T0" fmla="*/ 57 w 95"/>
                        <a:gd name="T1" fmla="*/ 0 h 208"/>
                        <a:gd name="T2" fmla="*/ 60 w 95"/>
                        <a:gd name="T3" fmla="*/ 20 h 208"/>
                        <a:gd name="T4" fmla="*/ 50 w 95"/>
                        <a:gd name="T5" fmla="*/ 38 h 208"/>
                        <a:gd name="T6" fmla="*/ 40 w 95"/>
                        <a:gd name="T7" fmla="*/ 45 h 208"/>
                        <a:gd name="T8" fmla="*/ 0 w 95"/>
                        <a:gd name="T9" fmla="*/ 50 h 208"/>
                        <a:gd name="T10" fmla="*/ 40 w 95"/>
                        <a:gd name="T11" fmla="*/ 55 h 208"/>
                        <a:gd name="T12" fmla="*/ 65 w 95"/>
                        <a:gd name="T13" fmla="*/ 60 h 208"/>
                        <a:gd name="T14" fmla="*/ 80 w 95"/>
                        <a:gd name="T15" fmla="*/ 75 h 208"/>
                        <a:gd name="T16" fmla="*/ 85 w 95"/>
                        <a:gd name="T17" fmla="*/ 95 h 208"/>
                        <a:gd name="T18" fmla="*/ 92 w 95"/>
                        <a:gd name="T19" fmla="*/ 130 h 208"/>
                        <a:gd name="T20" fmla="*/ 87 w 95"/>
                        <a:gd name="T21" fmla="*/ 208 h 208"/>
                        <a:gd name="T22" fmla="*/ 95 w 95"/>
                        <a:gd name="T23" fmla="*/ 115 h 208"/>
                        <a:gd name="T24" fmla="*/ 92 w 95"/>
                        <a:gd name="T25" fmla="*/ 75 h 208"/>
                        <a:gd name="T26" fmla="*/ 92 w 95"/>
                        <a:gd name="T27" fmla="*/ 35 h 208"/>
                        <a:gd name="T28" fmla="*/ 87 w 95"/>
                        <a:gd name="T29" fmla="*/ 13 h 208"/>
                        <a:gd name="T30" fmla="*/ 57 w 95"/>
                        <a:gd name="T31" fmla="*/ 0 h 20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5"/>
                        <a:gd name="T49" fmla="*/ 0 h 208"/>
                        <a:gd name="T50" fmla="*/ 95 w 95"/>
                        <a:gd name="T51" fmla="*/ 208 h 20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5" h="208">
                          <a:moveTo>
                            <a:pt x="57" y="0"/>
                          </a:moveTo>
                          <a:lnTo>
                            <a:pt x="60" y="20"/>
                          </a:lnTo>
                          <a:lnTo>
                            <a:pt x="50" y="38"/>
                          </a:lnTo>
                          <a:lnTo>
                            <a:pt x="40" y="45"/>
                          </a:lnTo>
                          <a:lnTo>
                            <a:pt x="0" y="50"/>
                          </a:lnTo>
                          <a:lnTo>
                            <a:pt x="40" y="55"/>
                          </a:lnTo>
                          <a:lnTo>
                            <a:pt x="65" y="60"/>
                          </a:lnTo>
                          <a:lnTo>
                            <a:pt x="80" y="75"/>
                          </a:lnTo>
                          <a:lnTo>
                            <a:pt x="85" y="95"/>
                          </a:lnTo>
                          <a:lnTo>
                            <a:pt x="92" y="130"/>
                          </a:lnTo>
                          <a:lnTo>
                            <a:pt x="87" y="208"/>
                          </a:lnTo>
                          <a:lnTo>
                            <a:pt x="95" y="115"/>
                          </a:lnTo>
                          <a:lnTo>
                            <a:pt x="92" y="75"/>
                          </a:lnTo>
                          <a:lnTo>
                            <a:pt x="92" y="35"/>
                          </a:lnTo>
                          <a:lnTo>
                            <a:pt x="87" y="13"/>
                          </a:lnTo>
                          <a:lnTo>
                            <a:pt x="57" y="0"/>
                          </a:lnTo>
                          <a:close/>
                        </a:path>
                      </a:pathLst>
                    </a:custGeom>
                    <a:solidFill>
                      <a:srgbClr val="F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56" name="Freeform 35"/>
                    <p:cNvSpPr>
                      <a:spLocks/>
                    </p:cNvSpPr>
                    <p:nvPr/>
                  </p:nvSpPr>
                  <p:spPr bwMode="auto">
                    <a:xfrm>
                      <a:off x="6981" y="8040"/>
                      <a:ext cx="115" cy="83"/>
                    </a:xfrm>
                    <a:custGeom>
                      <a:avLst/>
                      <a:gdLst>
                        <a:gd name="T0" fmla="*/ 0 w 115"/>
                        <a:gd name="T1" fmla="*/ 0 h 83"/>
                        <a:gd name="T2" fmla="*/ 10 w 115"/>
                        <a:gd name="T3" fmla="*/ 8 h 83"/>
                        <a:gd name="T4" fmla="*/ 30 w 115"/>
                        <a:gd name="T5" fmla="*/ 13 h 83"/>
                        <a:gd name="T6" fmla="*/ 42 w 115"/>
                        <a:gd name="T7" fmla="*/ 13 h 83"/>
                        <a:gd name="T8" fmla="*/ 65 w 115"/>
                        <a:gd name="T9" fmla="*/ 10 h 83"/>
                        <a:gd name="T10" fmla="*/ 80 w 115"/>
                        <a:gd name="T11" fmla="*/ 5 h 83"/>
                        <a:gd name="T12" fmla="*/ 97 w 115"/>
                        <a:gd name="T13" fmla="*/ 8 h 83"/>
                        <a:gd name="T14" fmla="*/ 115 w 115"/>
                        <a:gd name="T15" fmla="*/ 23 h 83"/>
                        <a:gd name="T16" fmla="*/ 87 w 115"/>
                        <a:gd name="T17" fmla="*/ 25 h 83"/>
                        <a:gd name="T18" fmla="*/ 77 w 115"/>
                        <a:gd name="T19" fmla="*/ 28 h 83"/>
                        <a:gd name="T20" fmla="*/ 72 w 115"/>
                        <a:gd name="T21" fmla="*/ 45 h 83"/>
                        <a:gd name="T22" fmla="*/ 67 w 115"/>
                        <a:gd name="T23" fmla="*/ 83 h 83"/>
                        <a:gd name="T24" fmla="*/ 65 w 115"/>
                        <a:gd name="T25" fmla="*/ 45 h 83"/>
                        <a:gd name="T26" fmla="*/ 62 w 115"/>
                        <a:gd name="T27" fmla="*/ 25 h 83"/>
                        <a:gd name="T28" fmla="*/ 40 w 115"/>
                        <a:gd name="T29" fmla="*/ 30 h 83"/>
                        <a:gd name="T30" fmla="*/ 20 w 115"/>
                        <a:gd name="T31" fmla="*/ 28 h 83"/>
                        <a:gd name="T32" fmla="*/ 7 w 115"/>
                        <a:gd name="T33" fmla="*/ 13 h 83"/>
                        <a:gd name="T34" fmla="*/ 0 w 115"/>
                        <a:gd name="T35" fmla="*/ 0 h 8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5"/>
                        <a:gd name="T55" fmla="*/ 0 h 83"/>
                        <a:gd name="T56" fmla="*/ 115 w 115"/>
                        <a:gd name="T57" fmla="*/ 83 h 8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5" h="83">
                          <a:moveTo>
                            <a:pt x="0" y="0"/>
                          </a:moveTo>
                          <a:lnTo>
                            <a:pt x="10" y="8"/>
                          </a:lnTo>
                          <a:lnTo>
                            <a:pt x="30" y="13"/>
                          </a:lnTo>
                          <a:lnTo>
                            <a:pt x="42" y="13"/>
                          </a:lnTo>
                          <a:lnTo>
                            <a:pt x="65" y="10"/>
                          </a:lnTo>
                          <a:lnTo>
                            <a:pt x="80" y="5"/>
                          </a:lnTo>
                          <a:lnTo>
                            <a:pt x="97" y="8"/>
                          </a:lnTo>
                          <a:lnTo>
                            <a:pt x="115" y="23"/>
                          </a:lnTo>
                          <a:lnTo>
                            <a:pt x="87" y="25"/>
                          </a:lnTo>
                          <a:lnTo>
                            <a:pt x="77" y="28"/>
                          </a:lnTo>
                          <a:lnTo>
                            <a:pt x="72" y="45"/>
                          </a:lnTo>
                          <a:lnTo>
                            <a:pt x="67" y="83"/>
                          </a:lnTo>
                          <a:lnTo>
                            <a:pt x="65" y="45"/>
                          </a:lnTo>
                          <a:lnTo>
                            <a:pt x="62" y="25"/>
                          </a:lnTo>
                          <a:lnTo>
                            <a:pt x="40" y="30"/>
                          </a:lnTo>
                          <a:lnTo>
                            <a:pt x="20" y="28"/>
                          </a:lnTo>
                          <a:lnTo>
                            <a:pt x="7" y="13"/>
                          </a:lnTo>
                          <a:lnTo>
                            <a:pt x="0" y="0"/>
                          </a:lnTo>
                          <a:close/>
                        </a:path>
                      </a:pathLst>
                    </a:custGeom>
                    <a:solidFill>
                      <a:srgbClr val="F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57" name="Freeform 36"/>
                    <p:cNvSpPr>
                      <a:spLocks/>
                    </p:cNvSpPr>
                    <p:nvPr/>
                  </p:nvSpPr>
                  <p:spPr bwMode="auto">
                    <a:xfrm>
                      <a:off x="7118" y="7743"/>
                      <a:ext cx="58" cy="60"/>
                    </a:xfrm>
                    <a:custGeom>
                      <a:avLst/>
                      <a:gdLst>
                        <a:gd name="T0" fmla="*/ 30 w 58"/>
                        <a:gd name="T1" fmla="*/ 0 h 60"/>
                        <a:gd name="T2" fmla="*/ 25 w 58"/>
                        <a:gd name="T3" fmla="*/ 10 h 60"/>
                        <a:gd name="T4" fmla="*/ 25 w 58"/>
                        <a:gd name="T5" fmla="*/ 25 h 60"/>
                        <a:gd name="T6" fmla="*/ 30 w 58"/>
                        <a:gd name="T7" fmla="*/ 35 h 60"/>
                        <a:gd name="T8" fmla="*/ 58 w 58"/>
                        <a:gd name="T9" fmla="*/ 60 h 60"/>
                        <a:gd name="T10" fmla="*/ 25 w 58"/>
                        <a:gd name="T11" fmla="*/ 60 h 60"/>
                        <a:gd name="T12" fmla="*/ 8 w 58"/>
                        <a:gd name="T13" fmla="*/ 42 h 60"/>
                        <a:gd name="T14" fmla="*/ 3 w 58"/>
                        <a:gd name="T15" fmla="*/ 32 h 60"/>
                        <a:gd name="T16" fmla="*/ 0 w 58"/>
                        <a:gd name="T17" fmla="*/ 10 h 60"/>
                        <a:gd name="T18" fmla="*/ 30 w 58"/>
                        <a:gd name="T19" fmla="*/ 0 h 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60"/>
                        <a:gd name="T32" fmla="*/ 58 w 58"/>
                        <a:gd name="T33" fmla="*/ 60 h 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60">
                          <a:moveTo>
                            <a:pt x="30" y="0"/>
                          </a:moveTo>
                          <a:lnTo>
                            <a:pt x="25" y="10"/>
                          </a:lnTo>
                          <a:lnTo>
                            <a:pt x="25" y="25"/>
                          </a:lnTo>
                          <a:lnTo>
                            <a:pt x="30" y="35"/>
                          </a:lnTo>
                          <a:lnTo>
                            <a:pt x="58" y="60"/>
                          </a:lnTo>
                          <a:lnTo>
                            <a:pt x="25" y="60"/>
                          </a:lnTo>
                          <a:lnTo>
                            <a:pt x="8" y="42"/>
                          </a:lnTo>
                          <a:lnTo>
                            <a:pt x="3" y="32"/>
                          </a:lnTo>
                          <a:lnTo>
                            <a:pt x="0" y="10"/>
                          </a:lnTo>
                          <a:lnTo>
                            <a:pt x="30" y="0"/>
                          </a:lnTo>
                          <a:close/>
                        </a:path>
                      </a:pathLst>
                    </a:custGeom>
                    <a:solidFill>
                      <a:srgbClr val="F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78929" name="Group 37"/>
                  <p:cNvGrpSpPr>
                    <a:grpSpLocks/>
                  </p:cNvGrpSpPr>
                  <p:nvPr/>
                </p:nvGrpSpPr>
                <p:grpSpPr bwMode="auto">
                  <a:xfrm>
                    <a:off x="6863" y="7708"/>
                    <a:ext cx="440" cy="167"/>
                    <a:chOff x="6863" y="7708"/>
                    <a:chExt cx="440" cy="167"/>
                  </a:xfrm>
                </p:grpSpPr>
                <p:grpSp>
                  <p:nvGrpSpPr>
                    <p:cNvPr id="78940" name="Group 38"/>
                    <p:cNvGrpSpPr>
                      <a:grpSpLocks/>
                    </p:cNvGrpSpPr>
                    <p:nvPr/>
                  </p:nvGrpSpPr>
                  <p:grpSpPr bwMode="auto">
                    <a:xfrm>
                      <a:off x="6881" y="7708"/>
                      <a:ext cx="410" cy="70"/>
                      <a:chOff x="6881" y="7708"/>
                      <a:chExt cx="410" cy="70"/>
                    </a:xfrm>
                  </p:grpSpPr>
                  <p:sp>
                    <p:nvSpPr>
                      <p:cNvPr id="78953" name="Freeform 39"/>
                      <p:cNvSpPr>
                        <a:spLocks/>
                      </p:cNvSpPr>
                      <p:nvPr/>
                    </p:nvSpPr>
                    <p:spPr bwMode="auto">
                      <a:xfrm>
                        <a:off x="7071" y="7715"/>
                        <a:ext cx="220" cy="58"/>
                      </a:xfrm>
                      <a:custGeom>
                        <a:avLst/>
                        <a:gdLst>
                          <a:gd name="T0" fmla="*/ 0 w 220"/>
                          <a:gd name="T1" fmla="*/ 38 h 58"/>
                          <a:gd name="T2" fmla="*/ 15 w 220"/>
                          <a:gd name="T3" fmla="*/ 23 h 58"/>
                          <a:gd name="T4" fmla="*/ 35 w 220"/>
                          <a:gd name="T5" fmla="*/ 10 h 58"/>
                          <a:gd name="T6" fmla="*/ 60 w 220"/>
                          <a:gd name="T7" fmla="*/ 3 h 58"/>
                          <a:gd name="T8" fmla="*/ 85 w 220"/>
                          <a:gd name="T9" fmla="*/ 0 h 58"/>
                          <a:gd name="T10" fmla="*/ 110 w 220"/>
                          <a:gd name="T11" fmla="*/ 0 h 58"/>
                          <a:gd name="T12" fmla="*/ 142 w 220"/>
                          <a:gd name="T13" fmla="*/ 5 h 58"/>
                          <a:gd name="T14" fmla="*/ 175 w 220"/>
                          <a:gd name="T15" fmla="*/ 18 h 58"/>
                          <a:gd name="T16" fmla="*/ 220 w 220"/>
                          <a:gd name="T17" fmla="*/ 30 h 58"/>
                          <a:gd name="T18" fmla="*/ 185 w 220"/>
                          <a:gd name="T19" fmla="*/ 30 h 58"/>
                          <a:gd name="T20" fmla="*/ 147 w 220"/>
                          <a:gd name="T21" fmla="*/ 28 h 58"/>
                          <a:gd name="T22" fmla="*/ 117 w 220"/>
                          <a:gd name="T23" fmla="*/ 25 h 58"/>
                          <a:gd name="T24" fmla="*/ 95 w 220"/>
                          <a:gd name="T25" fmla="*/ 30 h 58"/>
                          <a:gd name="T26" fmla="*/ 75 w 220"/>
                          <a:gd name="T27" fmla="*/ 38 h 58"/>
                          <a:gd name="T28" fmla="*/ 57 w 220"/>
                          <a:gd name="T29" fmla="*/ 50 h 58"/>
                          <a:gd name="T30" fmla="*/ 42 w 220"/>
                          <a:gd name="T31" fmla="*/ 58 h 58"/>
                          <a:gd name="T32" fmla="*/ 25 w 220"/>
                          <a:gd name="T33" fmla="*/ 58 h 58"/>
                          <a:gd name="T34" fmla="*/ 7 w 220"/>
                          <a:gd name="T35" fmla="*/ 53 h 58"/>
                          <a:gd name="T36" fmla="*/ 0 w 220"/>
                          <a:gd name="T37" fmla="*/ 38 h 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
                          <a:gd name="T58" fmla="*/ 0 h 58"/>
                          <a:gd name="T59" fmla="*/ 220 w 220"/>
                          <a:gd name="T60" fmla="*/ 58 h 5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 h="58">
                            <a:moveTo>
                              <a:pt x="0" y="38"/>
                            </a:moveTo>
                            <a:lnTo>
                              <a:pt x="15" y="23"/>
                            </a:lnTo>
                            <a:lnTo>
                              <a:pt x="35" y="10"/>
                            </a:lnTo>
                            <a:lnTo>
                              <a:pt x="60" y="3"/>
                            </a:lnTo>
                            <a:lnTo>
                              <a:pt x="85" y="0"/>
                            </a:lnTo>
                            <a:lnTo>
                              <a:pt x="110" y="0"/>
                            </a:lnTo>
                            <a:lnTo>
                              <a:pt x="142" y="5"/>
                            </a:lnTo>
                            <a:lnTo>
                              <a:pt x="175" y="18"/>
                            </a:lnTo>
                            <a:lnTo>
                              <a:pt x="220" y="30"/>
                            </a:lnTo>
                            <a:lnTo>
                              <a:pt x="185" y="30"/>
                            </a:lnTo>
                            <a:lnTo>
                              <a:pt x="147" y="28"/>
                            </a:lnTo>
                            <a:lnTo>
                              <a:pt x="117" y="25"/>
                            </a:lnTo>
                            <a:lnTo>
                              <a:pt x="95" y="30"/>
                            </a:lnTo>
                            <a:lnTo>
                              <a:pt x="75" y="38"/>
                            </a:lnTo>
                            <a:lnTo>
                              <a:pt x="57" y="50"/>
                            </a:lnTo>
                            <a:lnTo>
                              <a:pt x="42" y="58"/>
                            </a:lnTo>
                            <a:lnTo>
                              <a:pt x="25" y="58"/>
                            </a:lnTo>
                            <a:lnTo>
                              <a:pt x="7" y="53"/>
                            </a:lnTo>
                            <a:lnTo>
                              <a:pt x="0"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54" name="Freeform 40"/>
                      <p:cNvSpPr>
                        <a:spLocks/>
                      </p:cNvSpPr>
                      <p:nvPr/>
                    </p:nvSpPr>
                    <p:spPr bwMode="auto">
                      <a:xfrm>
                        <a:off x="6881" y="7708"/>
                        <a:ext cx="110" cy="70"/>
                      </a:xfrm>
                      <a:custGeom>
                        <a:avLst/>
                        <a:gdLst>
                          <a:gd name="T0" fmla="*/ 0 w 110"/>
                          <a:gd name="T1" fmla="*/ 0 h 70"/>
                          <a:gd name="T2" fmla="*/ 0 w 110"/>
                          <a:gd name="T3" fmla="*/ 10 h 70"/>
                          <a:gd name="T4" fmla="*/ 25 w 110"/>
                          <a:gd name="T5" fmla="*/ 15 h 70"/>
                          <a:gd name="T6" fmla="*/ 45 w 110"/>
                          <a:gd name="T7" fmla="*/ 32 h 70"/>
                          <a:gd name="T8" fmla="*/ 57 w 110"/>
                          <a:gd name="T9" fmla="*/ 47 h 70"/>
                          <a:gd name="T10" fmla="*/ 70 w 110"/>
                          <a:gd name="T11" fmla="*/ 62 h 70"/>
                          <a:gd name="T12" fmla="*/ 87 w 110"/>
                          <a:gd name="T13" fmla="*/ 70 h 70"/>
                          <a:gd name="T14" fmla="*/ 105 w 110"/>
                          <a:gd name="T15" fmla="*/ 67 h 70"/>
                          <a:gd name="T16" fmla="*/ 110 w 110"/>
                          <a:gd name="T17" fmla="*/ 50 h 70"/>
                          <a:gd name="T18" fmla="*/ 102 w 110"/>
                          <a:gd name="T19" fmla="*/ 37 h 70"/>
                          <a:gd name="T20" fmla="*/ 80 w 110"/>
                          <a:gd name="T21" fmla="*/ 25 h 70"/>
                          <a:gd name="T22" fmla="*/ 67 w 110"/>
                          <a:gd name="T23" fmla="*/ 15 h 70"/>
                          <a:gd name="T24" fmla="*/ 45 w 110"/>
                          <a:gd name="T25" fmla="*/ 7 h 70"/>
                          <a:gd name="T26" fmla="*/ 0 w 110"/>
                          <a:gd name="T27" fmla="*/ 0 h 7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0"/>
                          <a:gd name="T43" fmla="*/ 0 h 70"/>
                          <a:gd name="T44" fmla="*/ 110 w 110"/>
                          <a:gd name="T45" fmla="*/ 70 h 7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0" h="70">
                            <a:moveTo>
                              <a:pt x="0" y="0"/>
                            </a:moveTo>
                            <a:lnTo>
                              <a:pt x="0" y="10"/>
                            </a:lnTo>
                            <a:lnTo>
                              <a:pt x="25" y="15"/>
                            </a:lnTo>
                            <a:lnTo>
                              <a:pt x="45" y="32"/>
                            </a:lnTo>
                            <a:lnTo>
                              <a:pt x="57" y="47"/>
                            </a:lnTo>
                            <a:lnTo>
                              <a:pt x="70" y="62"/>
                            </a:lnTo>
                            <a:lnTo>
                              <a:pt x="87" y="70"/>
                            </a:lnTo>
                            <a:lnTo>
                              <a:pt x="105" y="67"/>
                            </a:lnTo>
                            <a:lnTo>
                              <a:pt x="110" y="50"/>
                            </a:lnTo>
                            <a:lnTo>
                              <a:pt x="102" y="37"/>
                            </a:lnTo>
                            <a:lnTo>
                              <a:pt x="80" y="25"/>
                            </a:lnTo>
                            <a:lnTo>
                              <a:pt x="67" y="15"/>
                            </a:lnTo>
                            <a:lnTo>
                              <a:pt x="45" y="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8941" name="Freeform 41"/>
                    <p:cNvSpPr>
                      <a:spLocks/>
                    </p:cNvSpPr>
                    <p:nvPr/>
                  </p:nvSpPr>
                  <p:spPr bwMode="auto">
                    <a:xfrm>
                      <a:off x="7116" y="7798"/>
                      <a:ext cx="157" cy="52"/>
                    </a:xfrm>
                    <a:custGeom>
                      <a:avLst/>
                      <a:gdLst>
                        <a:gd name="T0" fmla="*/ 0 w 157"/>
                        <a:gd name="T1" fmla="*/ 15 h 52"/>
                        <a:gd name="T2" fmla="*/ 7 w 157"/>
                        <a:gd name="T3" fmla="*/ 35 h 52"/>
                        <a:gd name="T4" fmla="*/ 10 w 157"/>
                        <a:gd name="T5" fmla="*/ 42 h 52"/>
                        <a:gd name="T6" fmla="*/ 17 w 157"/>
                        <a:gd name="T7" fmla="*/ 47 h 52"/>
                        <a:gd name="T8" fmla="*/ 42 w 157"/>
                        <a:gd name="T9" fmla="*/ 52 h 52"/>
                        <a:gd name="T10" fmla="*/ 72 w 157"/>
                        <a:gd name="T11" fmla="*/ 52 h 52"/>
                        <a:gd name="T12" fmla="*/ 95 w 157"/>
                        <a:gd name="T13" fmla="*/ 47 h 52"/>
                        <a:gd name="T14" fmla="*/ 120 w 157"/>
                        <a:gd name="T15" fmla="*/ 37 h 52"/>
                        <a:gd name="T16" fmla="*/ 157 w 157"/>
                        <a:gd name="T17" fmla="*/ 15 h 52"/>
                        <a:gd name="T18" fmla="*/ 100 w 157"/>
                        <a:gd name="T19" fmla="*/ 10 h 52"/>
                        <a:gd name="T20" fmla="*/ 52 w 157"/>
                        <a:gd name="T21" fmla="*/ 2 h 52"/>
                        <a:gd name="T22" fmla="*/ 25 w 157"/>
                        <a:gd name="T23" fmla="*/ 0 h 52"/>
                        <a:gd name="T24" fmla="*/ 0 w 157"/>
                        <a:gd name="T25" fmla="*/ 15 h 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7"/>
                        <a:gd name="T40" fmla="*/ 0 h 52"/>
                        <a:gd name="T41" fmla="*/ 157 w 157"/>
                        <a:gd name="T42" fmla="*/ 52 h 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7" h="52">
                          <a:moveTo>
                            <a:pt x="0" y="15"/>
                          </a:moveTo>
                          <a:lnTo>
                            <a:pt x="7" y="35"/>
                          </a:lnTo>
                          <a:lnTo>
                            <a:pt x="10" y="42"/>
                          </a:lnTo>
                          <a:lnTo>
                            <a:pt x="17" y="47"/>
                          </a:lnTo>
                          <a:lnTo>
                            <a:pt x="42" y="52"/>
                          </a:lnTo>
                          <a:lnTo>
                            <a:pt x="72" y="52"/>
                          </a:lnTo>
                          <a:lnTo>
                            <a:pt x="95" y="47"/>
                          </a:lnTo>
                          <a:lnTo>
                            <a:pt x="120" y="37"/>
                          </a:lnTo>
                          <a:lnTo>
                            <a:pt x="157" y="15"/>
                          </a:lnTo>
                          <a:lnTo>
                            <a:pt x="100" y="10"/>
                          </a:lnTo>
                          <a:lnTo>
                            <a:pt x="52" y="2"/>
                          </a:lnTo>
                          <a:lnTo>
                            <a:pt x="25" y="0"/>
                          </a:lnTo>
                          <a:lnTo>
                            <a:pt x="0"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42" name="Freeform 42"/>
                    <p:cNvSpPr>
                      <a:spLocks/>
                    </p:cNvSpPr>
                    <p:nvPr/>
                  </p:nvSpPr>
                  <p:spPr bwMode="auto">
                    <a:xfrm>
                      <a:off x="6926" y="7808"/>
                      <a:ext cx="47" cy="50"/>
                    </a:xfrm>
                    <a:custGeom>
                      <a:avLst/>
                      <a:gdLst>
                        <a:gd name="T0" fmla="*/ 2 w 47"/>
                        <a:gd name="T1" fmla="*/ 0 h 50"/>
                        <a:gd name="T2" fmla="*/ 37 w 47"/>
                        <a:gd name="T3" fmla="*/ 5 h 50"/>
                        <a:gd name="T4" fmla="*/ 45 w 47"/>
                        <a:gd name="T5" fmla="*/ 25 h 50"/>
                        <a:gd name="T6" fmla="*/ 47 w 47"/>
                        <a:gd name="T7" fmla="*/ 50 h 50"/>
                        <a:gd name="T8" fmla="*/ 17 w 47"/>
                        <a:gd name="T9" fmla="*/ 45 h 50"/>
                        <a:gd name="T10" fmla="*/ 0 w 47"/>
                        <a:gd name="T11" fmla="*/ 42 h 50"/>
                        <a:gd name="T12" fmla="*/ 2 w 47"/>
                        <a:gd name="T13" fmla="*/ 0 h 50"/>
                        <a:gd name="T14" fmla="*/ 0 60000 65536"/>
                        <a:gd name="T15" fmla="*/ 0 60000 65536"/>
                        <a:gd name="T16" fmla="*/ 0 60000 65536"/>
                        <a:gd name="T17" fmla="*/ 0 60000 65536"/>
                        <a:gd name="T18" fmla="*/ 0 60000 65536"/>
                        <a:gd name="T19" fmla="*/ 0 60000 65536"/>
                        <a:gd name="T20" fmla="*/ 0 60000 65536"/>
                        <a:gd name="T21" fmla="*/ 0 w 47"/>
                        <a:gd name="T22" fmla="*/ 0 h 50"/>
                        <a:gd name="T23" fmla="*/ 47 w 47"/>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50">
                          <a:moveTo>
                            <a:pt x="2" y="0"/>
                          </a:moveTo>
                          <a:lnTo>
                            <a:pt x="37" y="5"/>
                          </a:lnTo>
                          <a:lnTo>
                            <a:pt x="45" y="25"/>
                          </a:lnTo>
                          <a:lnTo>
                            <a:pt x="47" y="50"/>
                          </a:lnTo>
                          <a:lnTo>
                            <a:pt x="17" y="45"/>
                          </a:lnTo>
                          <a:lnTo>
                            <a:pt x="0" y="42"/>
                          </a:lnTo>
                          <a:lnTo>
                            <a:pt x="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78943" name="Group 43"/>
                    <p:cNvGrpSpPr>
                      <a:grpSpLocks/>
                    </p:cNvGrpSpPr>
                    <p:nvPr/>
                  </p:nvGrpSpPr>
                  <p:grpSpPr bwMode="auto">
                    <a:xfrm>
                      <a:off x="7126" y="7795"/>
                      <a:ext cx="112" cy="73"/>
                      <a:chOff x="7126" y="7795"/>
                      <a:chExt cx="112" cy="73"/>
                    </a:xfrm>
                  </p:grpSpPr>
                  <p:sp>
                    <p:nvSpPr>
                      <p:cNvPr id="78951" name="Oval 44"/>
                      <p:cNvSpPr>
                        <a:spLocks noChangeArrowheads="1"/>
                      </p:cNvSpPr>
                      <p:nvPr/>
                    </p:nvSpPr>
                    <p:spPr bwMode="auto">
                      <a:xfrm>
                        <a:off x="7126" y="7795"/>
                        <a:ext cx="112" cy="73"/>
                      </a:xfrm>
                      <a:prstGeom prst="ellipse">
                        <a:avLst/>
                      </a:prstGeom>
                      <a:solidFill>
                        <a:srgbClr val="7F3F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sp>
                    <p:nvSpPr>
                      <p:cNvPr id="78952" name="Oval 45"/>
                      <p:cNvSpPr>
                        <a:spLocks noChangeArrowheads="1"/>
                      </p:cNvSpPr>
                      <p:nvPr/>
                    </p:nvSpPr>
                    <p:spPr bwMode="auto">
                      <a:xfrm>
                        <a:off x="7141" y="7808"/>
                        <a:ext cx="60" cy="5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grpSp>
                <p:sp>
                  <p:nvSpPr>
                    <p:cNvPr id="78944" name="Oval 46"/>
                    <p:cNvSpPr>
                      <a:spLocks noChangeArrowheads="1"/>
                    </p:cNvSpPr>
                    <p:nvPr/>
                  </p:nvSpPr>
                  <p:spPr bwMode="auto">
                    <a:xfrm>
                      <a:off x="7136" y="7805"/>
                      <a:ext cx="30" cy="2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grpSp>
                  <p:nvGrpSpPr>
                    <p:cNvPr id="78945" name="Group 47"/>
                    <p:cNvGrpSpPr>
                      <a:grpSpLocks/>
                    </p:cNvGrpSpPr>
                    <p:nvPr/>
                  </p:nvGrpSpPr>
                  <p:grpSpPr bwMode="auto">
                    <a:xfrm>
                      <a:off x="6901" y="7803"/>
                      <a:ext cx="75" cy="72"/>
                      <a:chOff x="6901" y="7803"/>
                      <a:chExt cx="75" cy="72"/>
                    </a:xfrm>
                  </p:grpSpPr>
                  <p:sp>
                    <p:nvSpPr>
                      <p:cNvPr id="78949" name="Oval 48"/>
                      <p:cNvSpPr>
                        <a:spLocks noChangeArrowheads="1"/>
                      </p:cNvSpPr>
                      <p:nvPr/>
                    </p:nvSpPr>
                    <p:spPr bwMode="auto">
                      <a:xfrm>
                        <a:off x="6901" y="7803"/>
                        <a:ext cx="75" cy="72"/>
                      </a:xfrm>
                      <a:prstGeom prst="ellipse">
                        <a:avLst/>
                      </a:prstGeom>
                      <a:solidFill>
                        <a:srgbClr val="7F3F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sp>
                    <p:nvSpPr>
                      <p:cNvPr id="78950" name="Oval 49"/>
                      <p:cNvSpPr>
                        <a:spLocks noChangeArrowheads="1"/>
                      </p:cNvSpPr>
                      <p:nvPr/>
                    </p:nvSpPr>
                    <p:spPr bwMode="auto">
                      <a:xfrm>
                        <a:off x="6911" y="7810"/>
                        <a:ext cx="45"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grpSp>
                <p:sp>
                  <p:nvSpPr>
                    <p:cNvPr id="78946" name="Oval 50"/>
                    <p:cNvSpPr>
                      <a:spLocks noChangeArrowheads="1"/>
                    </p:cNvSpPr>
                    <p:nvPr/>
                  </p:nvSpPr>
                  <p:spPr bwMode="auto">
                    <a:xfrm>
                      <a:off x="6911" y="7813"/>
                      <a:ext cx="20" cy="2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sp>
                  <p:nvSpPr>
                    <p:cNvPr id="78947" name="Freeform 51"/>
                    <p:cNvSpPr>
                      <a:spLocks/>
                    </p:cNvSpPr>
                    <p:nvPr/>
                  </p:nvSpPr>
                  <p:spPr bwMode="auto">
                    <a:xfrm>
                      <a:off x="7081" y="7790"/>
                      <a:ext cx="222" cy="50"/>
                    </a:xfrm>
                    <a:custGeom>
                      <a:avLst/>
                      <a:gdLst>
                        <a:gd name="T0" fmla="*/ 0 w 222"/>
                        <a:gd name="T1" fmla="*/ 3 h 50"/>
                        <a:gd name="T2" fmla="*/ 30 w 222"/>
                        <a:gd name="T3" fmla="*/ 18 h 50"/>
                        <a:gd name="T4" fmla="*/ 47 w 222"/>
                        <a:gd name="T5" fmla="*/ 8 h 50"/>
                        <a:gd name="T6" fmla="*/ 65 w 222"/>
                        <a:gd name="T7" fmla="*/ 0 h 50"/>
                        <a:gd name="T8" fmla="*/ 82 w 222"/>
                        <a:gd name="T9" fmla="*/ 0 h 50"/>
                        <a:gd name="T10" fmla="*/ 107 w 222"/>
                        <a:gd name="T11" fmla="*/ 8 h 50"/>
                        <a:gd name="T12" fmla="*/ 142 w 222"/>
                        <a:gd name="T13" fmla="*/ 18 h 50"/>
                        <a:gd name="T14" fmla="*/ 177 w 222"/>
                        <a:gd name="T15" fmla="*/ 18 h 50"/>
                        <a:gd name="T16" fmla="*/ 222 w 222"/>
                        <a:gd name="T17" fmla="*/ 10 h 50"/>
                        <a:gd name="T18" fmla="*/ 192 w 222"/>
                        <a:gd name="T19" fmla="*/ 33 h 50"/>
                        <a:gd name="T20" fmla="*/ 155 w 222"/>
                        <a:gd name="T21" fmla="*/ 50 h 50"/>
                        <a:gd name="T22" fmla="*/ 182 w 222"/>
                        <a:gd name="T23" fmla="*/ 30 h 50"/>
                        <a:gd name="T24" fmla="*/ 152 w 222"/>
                        <a:gd name="T25" fmla="*/ 28 h 50"/>
                        <a:gd name="T26" fmla="*/ 130 w 222"/>
                        <a:gd name="T27" fmla="*/ 25 h 50"/>
                        <a:gd name="T28" fmla="*/ 105 w 222"/>
                        <a:gd name="T29" fmla="*/ 20 h 50"/>
                        <a:gd name="T30" fmla="*/ 85 w 222"/>
                        <a:gd name="T31" fmla="*/ 20 h 50"/>
                        <a:gd name="T32" fmla="*/ 62 w 222"/>
                        <a:gd name="T33" fmla="*/ 18 h 50"/>
                        <a:gd name="T34" fmla="*/ 52 w 222"/>
                        <a:gd name="T35" fmla="*/ 18 h 50"/>
                        <a:gd name="T36" fmla="*/ 40 w 222"/>
                        <a:gd name="T37" fmla="*/ 25 h 50"/>
                        <a:gd name="T38" fmla="*/ 30 w 222"/>
                        <a:gd name="T39" fmla="*/ 28 h 50"/>
                        <a:gd name="T40" fmla="*/ 22 w 222"/>
                        <a:gd name="T41" fmla="*/ 28 h 50"/>
                        <a:gd name="T42" fmla="*/ 0 w 222"/>
                        <a:gd name="T43" fmla="*/ 3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22"/>
                        <a:gd name="T67" fmla="*/ 0 h 50"/>
                        <a:gd name="T68" fmla="*/ 222 w 222"/>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22" h="50">
                          <a:moveTo>
                            <a:pt x="0" y="3"/>
                          </a:moveTo>
                          <a:lnTo>
                            <a:pt x="30" y="18"/>
                          </a:lnTo>
                          <a:lnTo>
                            <a:pt x="47" y="8"/>
                          </a:lnTo>
                          <a:lnTo>
                            <a:pt x="65" y="0"/>
                          </a:lnTo>
                          <a:lnTo>
                            <a:pt x="82" y="0"/>
                          </a:lnTo>
                          <a:lnTo>
                            <a:pt x="107" y="8"/>
                          </a:lnTo>
                          <a:lnTo>
                            <a:pt x="142" y="18"/>
                          </a:lnTo>
                          <a:lnTo>
                            <a:pt x="177" y="18"/>
                          </a:lnTo>
                          <a:lnTo>
                            <a:pt x="222" y="10"/>
                          </a:lnTo>
                          <a:lnTo>
                            <a:pt x="192" y="33"/>
                          </a:lnTo>
                          <a:lnTo>
                            <a:pt x="155" y="50"/>
                          </a:lnTo>
                          <a:lnTo>
                            <a:pt x="182" y="30"/>
                          </a:lnTo>
                          <a:lnTo>
                            <a:pt x="152" y="28"/>
                          </a:lnTo>
                          <a:lnTo>
                            <a:pt x="130" y="25"/>
                          </a:lnTo>
                          <a:lnTo>
                            <a:pt x="105" y="20"/>
                          </a:lnTo>
                          <a:lnTo>
                            <a:pt x="85" y="20"/>
                          </a:lnTo>
                          <a:lnTo>
                            <a:pt x="62" y="18"/>
                          </a:lnTo>
                          <a:lnTo>
                            <a:pt x="52" y="18"/>
                          </a:lnTo>
                          <a:lnTo>
                            <a:pt x="40" y="25"/>
                          </a:lnTo>
                          <a:lnTo>
                            <a:pt x="30" y="28"/>
                          </a:lnTo>
                          <a:lnTo>
                            <a:pt x="22" y="28"/>
                          </a:lnTo>
                          <a:lnTo>
                            <a:pt x="0"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48" name="Freeform 52"/>
                    <p:cNvSpPr>
                      <a:spLocks/>
                    </p:cNvSpPr>
                    <p:nvPr/>
                  </p:nvSpPr>
                  <p:spPr bwMode="auto">
                    <a:xfrm>
                      <a:off x="6863" y="7795"/>
                      <a:ext cx="100" cy="43"/>
                    </a:xfrm>
                    <a:custGeom>
                      <a:avLst/>
                      <a:gdLst>
                        <a:gd name="T0" fmla="*/ 0 w 100"/>
                        <a:gd name="T1" fmla="*/ 0 h 43"/>
                        <a:gd name="T2" fmla="*/ 13 w 100"/>
                        <a:gd name="T3" fmla="*/ 15 h 43"/>
                        <a:gd name="T4" fmla="*/ 33 w 100"/>
                        <a:gd name="T5" fmla="*/ 13 h 43"/>
                        <a:gd name="T6" fmla="*/ 50 w 100"/>
                        <a:gd name="T7" fmla="*/ 13 h 43"/>
                        <a:gd name="T8" fmla="*/ 60 w 100"/>
                        <a:gd name="T9" fmla="*/ 13 h 43"/>
                        <a:gd name="T10" fmla="*/ 78 w 100"/>
                        <a:gd name="T11" fmla="*/ 13 h 43"/>
                        <a:gd name="T12" fmla="*/ 90 w 100"/>
                        <a:gd name="T13" fmla="*/ 20 h 43"/>
                        <a:gd name="T14" fmla="*/ 98 w 100"/>
                        <a:gd name="T15" fmla="*/ 25 h 43"/>
                        <a:gd name="T16" fmla="*/ 100 w 100"/>
                        <a:gd name="T17" fmla="*/ 43 h 43"/>
                        <a:gd name="T18" fmla="*/ 95 w 100"/>
                        <a:gd name="T19" fmla="*/ 28 h 43"/>
                        <a:gd name="T20" fmla="*/ 85 w 100"/>
                        <a:gd name="T21" fmla="*/ 23 h 43"/>
                        <a:gd name="T22" fmla="*/ 58 w 100"/>
                        <a:gd name="T23" fmla="*/ 20 h 43"/>
                        <a:gd name="T24" fmla="*/ 30 w 100"/>
                        <a:gd name="T25" fmla="*/ 20 h 43"/>
                        <a:gd name="T26" fmla="*/ 0 w 100"/>
                        <a:gd name="T27" fmla="*/ 0 h 4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0"/>
                        <a:gd name="T43" fmla="*/ 0 h 43"/>
                        <a:gd name="T44" fmla="*/ 100 w 100"/>
                        <a:gd name="T45" fmla="*/ 43 h 4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0" h="43">
                          <a:moveTo>
                            <a:pt x="0" y="0"/>
                          </a:moveTo>
                          <a:lnTo>
                            <a:pt x="13" y="15"/>
                          </a:lnTo>
                          <a:lnTo>
                            <a:pt x="33" y="13"/>
                          </a:lnTo>
                          <a:lnTo>
                            <a:pt x="50" y="13"/>
                          </a:lnTo>
                          <a:lnTo>
                            <a:pt x="60" y="13"/>
                          </a:lnTo>
                          <a:lnTo>
                            <a:pt x="78" y="13"/>
                          </a:lnTo>
                          <a:lnTo>
                            <a:pt x="90" y="20"/>
                          </a:lnTo>
                          <a:lnTo>
                            <a:pt x="98" y="25"/>
                          </a:lnTo>
                          <a:lnTo>
                            <a:pt x="100" y="43"/>
                          </a:lnTo>
                          <a:lnTo>
                            <a:pt x="95" y="28"/>
                          </a:lnTo>
                          <a:lnTo>
                            <a:pt x="85" y="23"/>
                          </a:lnTo>
                          <a:lnTo>
                            <a:pt x="58" y="20"/>
                          </a:lnTo>
                          <a:lnTo>
                            <a:pt x="30" y="2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78930" name="Group 53"/>
                  <p:cNvGrpSpPr>
                    <a:grpSpLocks/>
                  </p:cNvGrpSpPr>
                  <p:nvPr/>
                </p:nvGrpSpPr>
                <p:grpSpPr bwMode="auto">
                  <a:xfrm>
                    <a:off x="6986" y="8128"/>
                    <a:ext cx="227" cy="117"/>
                    <a:chOff x="6986" y="8128"/>
                    <a:chExt cx="227" cy="117"/>
                  </a:xfrm>
                </p:grpSpPr>
                <p:grpSp>
                  <p:nvGrpSpPr>
                    <p:cNvPr id="78931" name="Group 54"/>
                    <p:cNvGrpSpPr>
                      <a:grpSpLocks/>
                    </p:cNvGrpSpPr>
                    <p:nvPr/>
                  </p:nvGrpSpPr>
                  <p:grpSpPr bwMode="auto">
                    <a:xfrm>
                      <a:off x="6986" y="8128"/>
                      <a:ext cx="227" cy="117"/>
                      <a:chOff x="6986" y="8128"/>
                      <a:chExt cx="227" cy="117"/>
                    </a:xfrm>
                  </p:grpSpPr>
                  <p:sp>
                    <p:nvSpPr>
                      <p:cNvPr id="78933" name="Freeform 55"/>
                      <p:cNvSpPr>
                        <a:spLocks/>
                      </p:cNvSpPr>
                      <p:nvPr/>
                    </p:nvSpPr>
                    <p:spPr bwMode="auto">
                      <a:xfrm>
                        <a:off x="6988" y="8128"/>
                        <a:ext cx="225" cy="117"/>
                      </a:xfrm>
                      <a:custGeom>
                        <a:avLst/>
                        <a:gdLst>
                          <a:gd name="T0" fmla="*/ 23 w 225"/>
                          <a:gd name="T1" fmla="*/ 47 h 117"/>
                          <a:gd name="T2" fmla="*/ 10 w 225"/>
                          <a:gd name="T3" fmla="*/ 32 h 117"/>
                          <a:gd name="T4" fmla="*/ 3 w 225"/>
                          <a:gd name="T5" fmla="*/ 20 h 117"/>
                          <a:gd name="T6" fmla="*/ 0 w 225"/>
                          <a:gd name="T7" fmla="*/ 10 h 117"/>
                          <a:gd name="T8" fmla="*/ 10 w 225"/>
                          <a:gd name="T9" fmla="*/ 2 h 117"/>
                          <a:gd name="T10" fmla="*/ 28 w 225"/>
                          <a:gd name="T11" fmla="*/ 0 h 117"/>
                          <a:gd name="T12" fmla="*/ 53 w 225"/>
                          <a:gd name="T13" fmla="*/ 12 h 117"/>
                          <a:gd name="T14" fmla="*/ 75 w 225"/>
                          <a:gd name="T15" fmla="*/ 0 h 117"/>
                          <a:gd name="T16" fmla="*/ 100 w 225"/>
                          <a:gd name="T17" fmla="*/ 7 h 117"/>
                          <a:gd name="T18" fmla="*/ 128 w 225"/>
                          <a:gd name="T19" fmla="*/ 12 h 117"/>
                          <a:gd name="T20" fmla="*/ 158 w 225"/>
                          <a:gd name="T21" fmla="*/ 15 h 117"/>
                          <a:gd name="T22" fmla="*/ 225 w 225"/>
                          <a:gd name="T23" fmla="*/ 20 h 117"/>
                          <a:gd name="T24" fmla="*/ 185 w 225"/>
                          <a:gd name="T25" fmla="*/ 55 h 117"/>
                          <a:gd name="T26" fmla="*/ 163 w 225"/>
                          <a:gd name="T27" fmla="*/ 72 h 117"/>
                          <a:gd name="T28" fmla="*/ 143 w 225"/>
                          <a:gd name="T29" fmla="*/ 90 h 117"/>
                          <a:gd name="T30" fmla="*/ 123 w 225"/>
                          <a:gd name="T31" fmla="*/ 105 h 117"/>
                          <a:gd name="T32" fmla="*/ 90 w 225"/>
                          <a:gd name="T33" fmla="*/ 117 h 117"/>
                          <a:gd name="T34" fmla="*/ 63 w 225"/>
                          <a:gd name="T35" fmla="*/ 117 h 117"/>
                          <a:gd name="T36" fmla="*/ 38 w 225"/>
                          <a:gd name="T37" fmla="*/ 107 h 117"/>
                          <a:gd name="T38" fmla="*/ 28 w 225"/>
                          <a:gd name="T39" fmla="*/ 90 h 117"/>
                          <a:gd name="T40" fmla="*/ 23 w 225"/>
                          <a:gd name="T41" fmla="*/ 47 h 1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5"/>
                          <a:gd name="T64" fmla="*/ 0 h 117"/>
                          <a:gd name="T65" fmla="*/ 225 w 225"/>
                          <a:gd name="T66" fmla="*/ 117 h 11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5" h="117">
                            <a:moveTo>
                              <a:pt x="23" y="47"/>
                            </a:moveTo>
                            <a:lnTo>
                              <a:pt x="10" y="32"/>
                            </a:lnTo>
                            <a:lnTo>
                              <a:pt x="3" y="20"/>
                            </a:lnTo>
                            <a:lnTo>
                              <a:pt x="0" y="10"/>
                            </a:lnTo>
                            <a:lnTo>
                              <a:pt x="10" y="2"/>
                            </a:lnTo>
                            <a:lnTo>
                              <a:pt x="28" y="0"/>
                            </a:lnTo>
                            <a:lnTo>
                              <a:pt x="53" y="12"/>
                            </a:lnTo>
                            <a:lnTo>
                              <a:pt x="75" y="0"/>
                            </a:lnTo>
                            <a:lnTo>
                              <a:pt x="100" y="7"/>
                            </a:lnTo>
                            <a:lnTo>
                              <a:pt x="128" y="12"/>
                            </a:lnTo>
                            <a:lnTo>
                              <a:pt x="158" y="15"/>
                            </a:lnTo>
                            <a:lnTo>
                              <a:pt x="225" y="20"/>
                            </a:lnTo>
                            <a:lnTo>
                              <a:pt x="185" y="55"/>
                            </a:lnTo>
                            <a:lnTo>
                              <a:pt x="163" y="72"/>
                            </a:lnTo>
                            <a:lnTo>
                              <a:pt x="143" y="90"/>
                            </a:lnTo>
                            <a:lnTo>
                              <a:pt x="123" y="105"/>
                            </a:lnTo>
                            <a:lnTo>
                              <a:pt x="90" y="117"/>
                            </a:lnTo>
                            <a:lnTo>
                              <a:pt x="63" y="117"/>
                            </a:lnTo>
                            <a:lnTo>
                              <a:pt x="38" y="107"/>
                            </a:lnTo>
                            <a:lnTo>
                              <a:pt x="28" y="90"/>
                            </a:lnTo>
                            <a:lnTo>
                              <a:pt x="23" y="47"/>
                            </a:lnTo>
                            <a:close/>
                          </a:path>
                        </a:pathLst>
                      </a:custGeom>
                      <a:solidFill>
                        <a:srgbClr val="7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78934" name="Group 56"/>
                      <p:cNvGrpSpPr>
                        <a:grpSpLocks/>
                      </p:cNvGrpSpPr>
                      <p:nvPr/>
                    </p:nvGrpSpPr>
                    <p:grpSpPr bwMode="auto">
                      <a:xfrm>
                        <a:off x="6986" y="8128"/>
                        <a:ext cx="227" cy="117"/>
                        <a:chOff x="6986" y="8128"/>
                        <a:chExt cx="227" cy="117"/>
                      </a:xfrm>
                    </p:grpSpPr>
                    <p:grpSp>
                      <p:nvGrpSpPr>
                        <p:cNvPr id="78936" name="Group 57"/>
                        <p:cNvGrpSpPr>
                          <a:grpSpLocks/>
                        </p:cNvGrpSpPr>
                        <p:nvPr/>
                      </p:nvGrpSpPr>
                      <p:grpSpPr bwMode="auto">
                        <a:xfrm>
                          <a:off x="6986" y="8128"/>
                          <a:ext cx="225" cy="57"/>
                          <a:chOff x="6986" y="8128"/>
                          <a:chExt cx="225" cy="57"/>
                        </a:xfrm>
                      </p:grpSpPr>
                      <p:sp>
                        <p:nvSpPr>
                          <p:cNvPr id="78938" name="Freeform 58"/>
                          <p:cNvSpPr>
                            <a:spLocks/>
                          </p:cNvSpPr>
                          <p:nvPr/>
                        </p:nvSpPr>
                        <p:spPr bwMode="auto">
                          <a:xfrm>
                            <a:off x="7003" y="8150"/>
                            <a:ext cx="160" cy="35"/>
                          </a:xfrm>
                          <a:custGeom>
                            <a:avLst/>
                            <a:gdLst>
                              <a:gd name="T0" fmla="*/ 0 w 160"/>
                              <a:gd name="T1" fmla="*/ 3 h 35"/>
                              <a:gd name="T2" fmla="*/ 15 w 160"/>
                              <a:gd name="T3" fmla="*/ 20 h 35"/>
                              <a:gd name="T4" fmla="*/ 30 w 160"/>
                              <a:gd name="T5" fmla="*/ 30 h 35"/>
                              <a:gd name="T6" fmla="*/ 53 w 160"/>
                              <a:gd name="T7" fmla="*/ 35 h 35"/>
                              <a:gd name="T8" fmla="*/ 75 w 160"/>
                              <a:gd name="T9" fmla="*/ 35 h 35"/>
                              <a:gd name="T10" fmla="*/ 93 w 160"/>
                              <a:gd name="T11" fmla="*/ 35 h 35"/>
                              <a:gd name="T12" fmla="*/ 133 w 160"/>
                              <a:gd name="T13" fmla="*/ 28 h 35"/>
                              <a:gd name="T14" fmla="*/ 160 w 160"/>
                              <a:gd name="T15" fmla="*/ 15 h 35"/>
                              <a:gd name="T16" fmla="*/ 95 w 160"/>
                              <a:gd name="T17" fmla="*/ 0 h 35"/>
                              <a:gd name="T18" fmla="*/ 0 w 160"/>
                              <a:gd name="T19" fmla="*/ 3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0"/>
                              <a:gd name="T31" fmla="*/ 0 h 35"/>
                              <a:gd name="T32" fmla="*/ 160 w 160"/>
                              <a:gd name="T33" fmla="*/ 35 h 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0" h="35">
                                <a:moveTo>
                                  <a:pt x="0" y="3"/>
                                </a:moveTo>
                                <a:lnTo>
                                  <a:pt x="15" y="20"/>
                                </a:lnTo>
                                <a:lnTo>
                                  <a:pt x="30" y="30"/>
                                </a:lnTo>
                                <a:lnTo>
                                  <a:pt x="53" y="35"/>
                                </a:lnTo>
                                <a:lnTo>
                                  <a:pt x="75" y="35"/>
                                </a:lnTo>
                                <a:lnTo>
                                  <a:pt x="93" y="35"/>
                                </a:lnTo>
                                <a:lnTo>
                                  <a:pt x="133" y="28"/>
                                </a:lnTo>
                                <a:lnTo>
                                  <a:pt x="160" y="15"/>
                                </a:lnTo>
                                <a:lnTo>
                                  <a:pt x="95" y="0"/>
                                </a:ln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39" name="Freeform 59"/>
                          <p:cNvSpPr>
                            <a:spLocks/>
                          </p:cNvSpPr>
                          <p:nvPr/>
                        </p:nvSpPr>
                        <p:spPr bwMode="auto">
                          <a:xfrm>
                            <a:off x="6986" y="8128"/>
                            <a:ext cx="225" cy="50"/>
                          </a:xfrm>
                          <a:custGeom>
                            <a:avLst/>
                            <a:gdLst>
                              <a:gd name="T0" fmla="*/ 22 w 225"/>
                              <a:gd name="T1" fmla="*/ 50 h 50"/>
                              <a:gd name="T2" fmla="*/ 10 w 225"/>
                              <a:gd name="T3" fmla="*/ 32 h 50"/>
                              <a:gd name="T4" fmla="*/ 2 w 225"/>
                              <a:gd name="T5" fmla="*/ 22 h 50"/>
                              <a:gd name="T6" fmla="*/ 0 w 225"/>
                              <a:gd name="T7" fmla="*/ 10 h 50"/>
                              <a:gd name="T8" fmla="*/ 10 w 225"/>
                              <a:gd name="T9" fmla="*/ 2 h 50"/>
                              <a:gd name="T10" fmla="*/ 27 w 225"/>
                              <a:gd name="T11" fmla="*/ 0 h 50"/>
                              <a:gd name="T12" fmla="*/ 52 w 225"/>
                              <a:gd name="T13" fmla="*/ 15 h 50"/>
                              <a:gd name="T14" fmla="*/ 75 w 225"/>
                              <a:gd name="T15" fmla="*/ 0 h 50"/>
                              <a:gd name="T16" fmla="*/ 100 w 225"/>
                              <a:gd name="T17" fmla="*/ 7 h 50"/>
                              <a:gd name="T18" fmla="*/ 127 w 225"/>
                              <a:gd name="T19" fmla="*/ 15 h 50"/>
                              <a:gd name="T20" fmla="*/ 157 w 225"/>
                              <a:gd name="T21" fmla="*/ 17 h 50"/>
                              <a:gd name="T22" fmla="*/ 225 w 225"/>
                              <a:gd name="T23" fmla="*/ 22 h 50"/>
                              <a:gd name="T24" fmla="*/ 205 w 225"/>
                              <a:gd name="T25" fmla="*/ 32 h 50"/>
                              <a:gd name="T26" fmla="*/ 185 w 225"/>
                              <a:gd name="T27" fmla="*/ 42 h 50"/>
                              <a:gd name="T28" fmla="*/ 162 w 225"/>
                              <a:gd name="T29" fmla="*/ 42 h 50"/>
                              <a:gd name="T30" fmla="*/ 142 w 225"/>
                              <a:gd name="T31" fmla="*/ 45 h 50"/>
                              <a:gd name="T32" fmla="*/ 115 w 225"/>
                              <a:gd name="T33" fmla="*/ 40 h 50"/>
                              <a:gd name="T34" fmla="*/ 87 w 225"/>
                              <a:gd name="T35" fmla="*/ 32 h 50"/>
                              <a:gd name="T36" fmla="*/ 70 w 225"/>
                              <a:gd name="T37" fmla="*/ 42 h 50"/>
                              <a:gd name="T38" fmla="*/ 47 w 225"/>
                              <a:gd name="T39" fmla="*/ 32 h 50"/>
                              <a:gd name="T40" fmla="*/ 25 w 225"/>
                              <a:gd name="T41" fmla="*/ 27 h 50"/>
                              <a:gd name="T42" fmla="*/ 22 w 225"/>
                              <a:gd name="T43" fmla="*/ 50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25"/>
                              <a:gd name="T67" fmla="*/ 0 h 50"/>
                              <a:gd name="T68" fmla="*/ 225 w 225"/>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25" h="50">
                                <a:moveTo>
                                  <a:pt x="22" y="50"/>
                                </a:moveTo>
                                <a:lnTo>
                                  <a:pt x="10" y="32"/>
                                </a:lnTo>
                                <a:lnTo>
                                  <a:pt x="2" y="22"/>
                                </a:lnTo>
                                <a:lnTo>
                                  <a:pt x="0" y="10"/>
                                </a:lnTo>
                                <a:lnTo>
                                  <a:pt x="10" y="2"/>
                                </a:lnTo>
                                <a:lnTo>
                                  <a:pt x="27" y="0"/>
                                </a:lnTo>
                                <a:lnTo>
                                  <a:pt x="52" y="15"/>
                                </a:lnTo>
                                <a:lnTo>
                                  <a:pt x="75" y="0"/>
                                </a:lnTo>
                                <a:lnTo>
                                  <a:pt x="100" y="7"/>
                                </a:lnTo>
                                <a:lnTo>
                                  <a:pt x="127" y="15"/>
                                </a:lnTo>
                                <a:lnTo>
                                  <a:pt x="157" y="17"/>
                                </a:lnTo>
                                <a:lnTo>
                                  <a:pt x="225" y="22"/>
                                </a:lnTo>
                                <a:lnTo>
                                  <a:pt x="205" y="32"/>
                                </a:lnTo>
                                <a:lnTo>
                                  <a:pt x="185" y="42"/>
                                </a:lnTo>
                                <a:lnTo>
                                  <a:pt x="162" y="42"/>
                                </a:lnTo>
                                <a:lnTo>
                                  <a:pt x="142" y="45"/>
                                </a:lnTo>
                                <a:lnTo>
                                  <a:pt x="115" y="40"/>
                                </a:lnTo>
                                <a:lnTo>
                                  <a:pt x="87" y="32"/>
                                </a:lnTo>
                                <a:lnTo>
                                  <a:pt x="70" y="42"/>
                                </a:lnTo>
                                <a:lnTo>
                                  <a:pt x="47" y="32"/>
                                </a:lnTo>
                                <a:lnTo>
                                  <a:pt x="25" y="27"/>
                                </a:lnTo>
                                <a:lnTo>
                                  <a:pt x="22" y="50"/>
                                </a:lnTo>
                                <a:close/>
                              </a:path>
                            </a:pathLst>
                          </a:custGeom>
                          <a:solidFill>
                            <a:srgbClr val="FF00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8937" name="Freeform 60"/>
                        <p:cNvSpPr>
                          <a:spLocks/>
                        </p:cNvSpPr>
                        <p:nvPr/>
                      </p:nvSpPr>
                      <p:spPr bwMode="auto">
                        <a:xfrm>
                          <a:off x="7011" y="8148"/>
                          <a:ext cx="202" cy="97"/>
                        </a:xfrm>
                        <a:custGeom>
                          <a:avLst/>
                          <a:gdLst>
                            <a:gd name="T0" fmla="*/ 0 w 202"/>
                            <a:gd name="T1" fmla="*/ 27 h 97"/>
                            <a:gd name="T2" fmla="*/ 12 w 202"/>
                            <a:gd name="T3" fmla="*/ 35 h 97"/>
                            <a:gd name="T4" fmla="*/ 30 w 202"/>
                            <a:gd name="T5" fmla="*/ 42 h 97"/>
                            <a:gd name="T6" fmla="*/ 47 w 202"/>
                            <a:gd name="T7" fmla="*/ 45 h 97"/>
                            <a:gd name="T8" fmla="*/ 72 w 202"/>
                            <a:gd name="T9" fmla="*/ 45 h 97"/>
                            <a:gd name="T10" fmla="*/ 97 w 202"/>
                            <a:gd name="T11" fmla="*/ 42 h 97"/>
                            <a:gd name="T12" fmla="*/ 120 w 202"/>
                            <a:gd name="T13" fmla="*/ 37 h 97"/>
                            <a:gd name="T14" fmla="*/ 140 w 202"/>
                            <a:gd name="T15" fmla="*/ 32 h 97"/>
                            <a:gd name="T16" fmla="*/ 160 w 202"/>
                            <a:gd name="T17" fmla="*/ 27 h 97"/>
                            <a:gd name="T18" fmla="*/ 172 w 202"/>
                            <a:gd name="T19" fmla="*/ 15 h 97"/>
                            <a:gd name="T20" fmla="*/ 185 w 202"/>
                            <a:gd name="T21" fmla="*/ 10 h 97"/>
                            <a:gd name="T22" fmla="*/ 202 w 202"/>
                            <a:gd name="T23" fmla="*/ 0 h 97"/>
                            <a:gd name="T24" fmla="*/ 162 w 202"/>
                            <a:gd name="T25" fmla="*/ 35 h 97"/>
                            <a:gd name="T26" fmla="*/ 140 w 202"/>
                            <a:gd name="T27" fmla="*/ 52 h 97"/>
                            <a:gd name="T28" fmla="*/ 120 w 202"/>
                            <a:gd name="T29" fmla="*/ 67 h 97"/>
                            <a:gd name="T30" fmla="*/ 100 w 202"/>
                            <a:gd name="T31" fmla="*/ 85 h 97"/>
                            <a:gd name="T32" fmla="*/ 67 w 202"/>
                            <a:gd name="T33" fmla="*/ 97 h 97"/>
                            <a:gd name="T34" fmla="*/ 37 w 202"/>
                            <a:gd name="T35" fmla="*/ 97 h 97"/>
                            <a:gd name="T36" fmla="*/ 15 w 202"/>
                            <a:gd name="T37" fmla="*/ 87 h 97"/>
                            <a:gd name="T38" fmla="*/ 5 w 202"/>
                            <a:gd name="T39" fmla="*/ 67 h 97"/>
                            <a:gd name="T40" fmla="*/ 0 w 202"/>
                            <a:gd name="T41" fmla="*/ 27 h 9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02"/>
                            <a:gd name="T64" fmla="*/ 0 h 97"/>
                            <a:gd name="T65" fmla="*/ 202 w 202"/>
                            <a:gd name="T66" fmla="*/ 97 h 9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02" h="97">
                              <a:moveTo>
                                <a:pt x="0" y="27"/>
                              </a:moveTo>
                              <a:lnTo>
                                <a:pt x="12" y="35"/>
                              </a:lnTo>
                              <a:lnTo>
                                <a:pt x="30" y="42"/>
                              </a:lnTo>
                              <a:lnTo>
                                <a:pt x="47" y="45"/>
                              </a:lnTo>
                              <a:lnTo>
                                <a:pt x="72" y="45"/>
                              </a:lnTo>
                              <a:lnTo>
                                <a:pt x="97" y="42"/>
                              </a:lnTo>
                              <a:lnTo>
                                <a:pt x="120" y="37"/>
                              </a:lnTo>
                              <a:lnTo>
                                <a:pt x="140" y="32"/>
                              </a:lnTo>
                              <a:lnTo>
                                <a:pt x="160" y="27"/>
                              </a:lnTo>
                              <a:lnTo>
                                <a:pt x="172" y="15"/>
                              </a:lnTo>
                              <a:lnTo>
                                <a:pt x="185" y="10"/>
                              </a:lnTo>
                              <a:lnTo>
                                <a:pt x="202" y="0"/>
                              </a:lnTo>
                              <a:lnTo>
                                <a:pt x="162" y="35"/>
                              </a:lnTo>
                              <a:lnTo>
                                <a:pt x="140" y="52"/>
                              </a:lnTo>
                              <a:lnTo>
                                <a:pt x="120" y="67"/>
                              </a:lnTo>
                              <a:lnTo>
                                <a:pt x="100" y="85"/>
                              </a:lnTo>
                              <a:lnTo>
                                <a:pt x="67" y="97"/>
                              </a:lnTo>
                              <a:lnTo>
                                <a:pt x="37" y="97"/>
                              </a:lnTo>
                              <a:lnTo>
                                <a:pt x="15" y="87"/>
                              </a:lnTo>
                              <a:lnTo>
                                <a:pt x="5" y="67"/>
                              </a:lnTo>
                              <a:lnTo>
                                <a:pt x="0" y="27"/>
                              </a:lnTo>
                              <a:close/>
                            </a:path>
                          </a:pathLst>
                        </a:custGeom>
                        <a:solidFill>
                          <a:srgbClr val="FF00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8935" name="Freeform 61"/>
                      <p:cNvSpPr>
                        <a:spLocks/>
                      </p:cNvSpPr>
                      <p:nvPr/>
                    </p:nvSpPr>
                    <p:spPr bwMode="auto">
                      <a:xfrm>
                        <a:off x="7018" y="8183"/>
                        <a:ext cx="130" cy="47"/>
                      </a:xfrm>
                      <a:custGeom>
                        <a:avLst/>
                        <a:gdLst>
                          <a:gd name="T0" fmla="*/ 0 w 130"/>
                          <a:gd name="T1" fmla="*/ 0 h 47"/>
                          <a:gd name="T2" fmla="*/ 18 w 130"/>
                          <a:gd name="T3" fmla="*/ 15 h 47"/>
                          <a:gd name="T4" fmla="*/ 43 w 130"/>
                          <a:gd name="T5" fmla="*/ 17 h 47"/>
                          <a:gd name="T6" fmla="*/ 70 w 130"/>
                          <a:gd name="T7" fmla="*/ 17 h 47"/>
                          <a:gd name="T8" fmla="*/ 108 w 130"/>
                          <a:gd name="T9" fmla="*/ 10 h 47"/>
                          <a:gd name="T10" fmla="*/ 130 w 130"/>
                          <a:gd name="T11" fmla="*/ 0 h 47"/>
                          <a:gd name="T12" fmla="*/ 100 w 130"/>
                          <a:gd name="T13" fmla="*/ 27 h 47"/>
                          <a:gd name="T14" fmla="*/ 80 w 130"/>
                          <a:gd name="T15" fmla="*/ 42 h 47"/>
                          <a:gd name="T16" fmla="*/ 58 w 130"/>
                          <a:gd name="T17" fmla="*/ 47 h 47"/>
                          <a:gd name="T18" fmla="*/ 30 w 130"/>
                          <a:gd name="T19" fmla="*/ 47 h 47"/>
                          <a:gd name="T20" fmla="*/ 13 w 130"/>
                          <a:gd name="T21" fmla="*/ 40 h 47"/>
                          <a:gd name="T22" fmla="*/ 3 w 130"/>
                          <a:gd name="T23" fmla="*/ 27 h 47"/>
                          <a:gd name="T24" fmla="*/ 0 w 130"/>
                          <a:gd name="T25" fmla="*/ 0 h 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0"/>
                          <a:gd name="T40" fmla="*/ 0 h 47"/>
                          <a:gd name="T41" fmla="*/ 130 w 130"/>
                          <a:gd name="T42" fmla="*/ 47 h 4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0" h="47">
                            <a:moveTo>
                              <a:pt x="0" y="0"/>
                            </a:moveTo>
                            <a:lnTo>
                              <a:pt x="18" y="15"/>
                            </a:lnTo>
                            <a:lnTo>
                              <a:pt x="43" y="17"/>
                            </a:lnTo>
                            <a:lnTo>
                              <a:pt x="70" y="17"/>
                            </a:lnTo>
                            <a:lnTo>
                              <a:pt x="108" y="10"/>
                            </a:lnTo>
                            <a:lnTo>
                              <a:pt x="130" y="0"/>
                            </a:lnTo>
                            <a:lnTo>
                              <a:pt x="100" y="27"/>
                            </a:lnTo>
                            <a:lnTo>
                              <a:pt x="80" y="42"/>
                            </a:lnTo>
                            <a:lnTo>
                              <a:pt x="58" y="47"/>
                            </a:lnTo>
                            <a:lnTo>
                              <a:pt x="30" y="47"/>
                            </a:lnTo>
                            <a:lnTo>
                              <a:pt x="13" y="40"/>
                            </a:lnTo>
                            <a:lnTo>
                              <a:pt x="3" y="27"/>
                            </a:lnTo>
                            <a:lnTo>
                              <a:pt x="0" y="0"/>
                            </a:lnTo>
                            <a:close/>
                          </a:path>
                        </a:pathLst>
                      </a:custGeom>
                      <a:solidFill>
                        <a:srgbClr val="FF1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8932" name="Oval 62"/>
                    <p:cNvSpPr>
                      <a:spLocks noChangeArrowheads="1"/>
                    </p:cNvSpPr>
                    <p:nvPr/>
                  </p:nvSpPr>
                  <p:spPr bwMode="auto">
                    <a:xfrm>
                      <a:off x="7038" y="8198"/>
                      <a:ext cx="18" cy="1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grpSp>
            </p:grpSp>
            <p:grpSp>
              <p:nvGrpSpPr>
                <p:cNvPr id="78925" name="Group 63"/>
                <p:cNvGrpSpPr>
                  <a:grpSpLocks/>
                </p:cNvGrpSpPr>
                <p:nvPr/>
              </p:nvGrpSpPr>
              <p:grpSpPr bwMode="auto">
                <a:xfrm>
                  <a:off x="7463" y="7943"/>
                  <a:ext cx="148" cy="197"/>
                  <a:chOff x="7463" y="7943"/>
                  <a:chExt cx="148" cy="197"/>
                </a:xfrm>
              </p:grpSpPr>
              <p:sp>
                <p:nvSpPr>
                  <p:cNvPr id="78926" name="Freeform 64"/>
                  <p:cNvSpPr>
                    <a:spLocks/>
                  </p:cNvSpPr>
                  <p:nvPr/>
                </p:nvSpPr>
                <p:spPr bwMode="auto">
                  <a:xfrm>
                    <a:off x="7463" y="7943"/>
                    <a:ext cx="148" cy="197"/>
                  </a:xfrm>
                  <a:custGeom>
                    <a:avLst/>
                    <a:gdLst>
                      <a:gd name="T0" fmla="*/ 95 w 148"/>
                      <a:gd name="T1" fmla="*/ 0 h 197"/>
                      <a:gd name="T2" fmla="*/ 140 w 148"/>
                      <a:gd name="T3" fmla="*/ 15 h 197"/>
                      <a:gd name="T4" fmla="*/ 148 w 148"/>
                      <a:gd name="T5" fmla="*/ 22 h 197"/>
                      <a:gd name="T6" fmla="*/ 145 w 148"/>
                      <a:gd name="T7" fmla="*/ 100 h 197"/>
                      <a:gd name="T8" fmla="*/ 135 w 148"/>
                      <a:gd name="T9" fmla="*/ 142 h 197"/>
                      <a:gd name="T10" fmla="*/ 120 w 148"/>
                      <a:gd name="T11" fmla="*/ 177 h 197"/>
                      <a:gd name="T12" fmla="*/ 100 w 148"/>
                      <a:gd name="T13" fmla="*/ 192 h 197"/>
                      <a:gd name="T14" fmla="*/ 75 w 148"/>
                      <a:gd name="T15" fmla="*/ 197 h 197"/>
                      <a:gd name="T16" fmla="*/ 25 w 148"/>
                      <a:gd name="T17" fmla="*/ 182 h 197"/>
                      <a:gd name="T18" fmla="*/ 5 w 148"/>
                      <a:gd name="T19" fmla="*/ 162 h 197"/>
                      <a:gd name="T20" fmla="*/ 0 w 148"/>
                      <a:gd name="T21" fmla="*/ 145 h 197"/>
                      <a:gd name="T22" fmla="*/ 0 w 148"/>
                      <a:gd name="T23" fmla="*/ 135 h 197"/>
                      <a:gd name="T24" fmla="*/ 33 w 148"/>
                      <a:gd name="T25" fmla="*/ 75 h 197"/>
                      <a:gd name="T26" fmla="*/ 50 w 148"/>
                      <a:gd name="T27" fmla="*/ 22 h 197"/>
                      <a:gd name="T28" fmla="*/ 55 w 148"/>
                      <a:gd name="T29" fmla="*/ 7 h 197"/>
                      <a:gd name="T30" fmla="*/ 68 w 148"/>
                      <a:gd name="T31" fmla="*/ 0 h 197"/>
                      <a:gd name="T32" fmla="*/ 95 w 148"/>
                      <a:gd name="T33" fmla="*/ 0 h 19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8"/>
                      <a:gd name="T52" fmla="*/ 0 h 197"/>
                      <a:gd name="T53" fmla="*/ 148 w 148"/>
                      <a:gd name="T54" fmla="*/ 197 h 19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8" h="197">
                        <a:moveTo>
                          <a:pt x="95" y="0"/>
                        </a:moveTo>
                        <a:lnTo>
                          <a:pt x="140" y="15"/>
                        </a:lnTo>
                        <a:lnTo>
                          <a:pt x="148" y="22"/>
                        </a:lnTo>
                        <a:lnTo>
                          <a:pt x="145" y="100"/>
                        </a:lnTo>
                        <a:lnTo>
                          <a:pt x="135" y="142"/>
                        </a:lnTo>
                        <a:lnTo>
                          <a:pt x="120" y="177"/>
                        </a:lnTo>
                        <a:lnTo>
                          <a:pt x="100" y="192"/>
                        </a:lnTo>
                        <a:lnTo>
                          <a:pt x="75" y="197"/>
                        </a:lnTo>
                        <a:lnTo>
                          <a:pt x="25" y="182"/>
                        </a:lnTo>
                        <a:lnTo>
                          <a:pt x="5" y="162"/>
                        </a:lnTo>
                        <a:lnTo>
                          <a:pt x="0" y="145"/>
                        </a:lnTo>
                        <a:lnTo>
                          <a:pt x="0" y="135"/>
                        </a:lnTo>
                        <a:lnTo>
                          <a:pt x="33" y="75"/>
                        </a:lnTo>
                        <a:lnTo>
                          <a:pt x="50" y="22"/>
                        </a:lnTo>
                        <a:lnTo>
                          <a:pt x="55" y="7"/>
                        </a:lnTo>
                        <a:lnTo>
                          <a:pt x="68" y="0"/>
                        </a:lnTo>
                        <a:lnTo>
                          <a:pt x="95" y="0"/>
                        </a:lnTo>
                        <a:close/>
                      </a:path>
                    </a:pathLst>
                  </a:custGeom>
                  <a:solidFill>
                    <a:srgbClr val="FFBF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27" name="Freeform 65"/>
                  <p:cNvSpPr>
                    <a:spLocks/>
                  </p:cNvSpPr>
                  <p:nvPr/>
                </p:nvSpPr>
                <p:spPr bwMode="auto">
                  <a:xfrm>
                    <a:off x="7488" y="7943"/>
                    <a:ext cx="105" cy="190"/>
                  </a:xfrm>
                  <a:custGeom>
                    <a:avLst/>
                    <a:gdLst>
                      <a:gd name="T0" fmla="*/ 100 w 105"/>
                      <a:gd name="T1" fmla="*/ 10 h 190"/>
                      <a:gd name="T2" fmla="*/ 105 w 105"/>
                      <a:gd name="T3" fmla="*/ 25 h 190"/>
                      <a:gd name="T4" fmla="*/ 103 w 105"/>
                      <a:gd name="T5" fmla="*/ 70 h 190"/>
                      <a:gd name="T6" fmla="*/ 90 w 105"/>
                      <a:gd name="T7" fmla="*/ 115 h 190"/>
                      <a:gd name="T8" fmla="*/ 73 w 105"/>
                      <a:gd name="T9" fmla="*/ 150 h 190"/>
                      <a:gd name="T10" fmla="*/ 53 w 105"/>
                      <a:gd name="T11" fmla="*/ 175 h 190"/>
                      <a:gd name="T12" fmla="*/ 33 w 105"/>
                      <a:gd name="T13" fmla="*/ 190 h 190"/>
                      <a:gd name="T14" fmla="*/ 0 w 105"/>
                      <a:gd name="T15" fmla="*/ 182 h 190"/>
                      <a:gd name="T16" fmla="*/ 20 w 105"/>
                      <a:gd name="T17" fmla="*/ 155 h 190"/>
                      <a:gd name="T18" fmla="*/ 33 w 105"/>
                      <a:gd name="T19" fmla="*/ 132 h 190"/>
                      <a:gd name="T20" fmla="*/ 43 w 105"/>
                      <a:gd name="T21" fmla="*/ 105 h 190"/>
                      <a:gd name="T22" fmla="*/ 50 w 105"/>
                      <a:gd name="T23" fmla="*/ 77 h 190"/>
                      <a:gd name="T24" fmla="*/ 55 w 105"/>
                      <a:gd name="T25" fmla="*/ 57 h 190"/>
                      <a:gd name="T26" fmla="*/ 58 w 105"/>
                      <a:gd name="T27" fmla="*/ 35 h 190"/>
                      <a:gd name="T28" fmla="*/ 58 w 105"/>
                      <a:gd name="T29" fmla="*/ 0 h 190"/>
                      <a:gd name="T30" fmla="*/ 100 w 105"/>
                      <a:gd name="T31" fmla="*/ 10 h 19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5"/>
                      <a:gd name="T49" fmla="*/ 0 h 190"/>
                      <a:gd name="T50" fmla="*/ 105 w 105"/>
                      <a:gd name="T51" fmla="*/ 190 h 19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5" h="190">
                        <a:moveTo>
                          <a:pt x="100" y="10"/>
                        </a:moveTo>
                        <a:lnTo>
                          <a:pt x="105" y="25"/>
                        </a:lnTo>
                        <a:lnTo>
                          <a:pt x="103" y="70"/>
                        </a:lnTo>
                        <a:lnTo>
                          <a:pt x="90" y="115"/>
                        </a:lnTo>
                        <a:lnTo>
                          <a:pt x="73" y="150"/>
                        </a:lnTo>
                        <a:lnTo>
                          <a:pt x="53" y="175"/>
                        </a:lnTo>
                        <a:lnTo>
                          <a:pt x="33" y="190"/>
                        </a:lnTo>
                        <a:lnTo>
                          <a:pt x="0" y="182"/>
                        </a:lnTo>
                        <a:lnTo>
                          <a:pt x="20" y="155"/>
                        </a:lnTo>
                        <a:lnTo>
                          <a:pt x="33" y="132"/>
                        </a:lnTo>
                        <a:lnTo>
                          <a:pt x="43" y="105"/>
                        </a:lnTo>
                        <a:lnTo>
                          <a:pt x="50" y="77"/>
                        </a:lnTo>
                        <a:lnTo>
                          <a:pt x="55" y="57"/>
                        </a:lnTo>
                        <a:lnTo>
                          <a:pt x="58" y="35"/>
                        </a:lnTo>
                        <a:lnTo>
                          <a:pt x="58" y="0"/>
                        </a:lnTo>
                        <a:lnTo>
                          <a:pt x="100"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78857" name="Group 66"/>
              <p:cNvGrpSpPr>
                <a:grpSpLocks/>
              </p:cNvGrpSpPr>
              <p:nvPr/>
            </p:nvGrpSpPr>
            <p:grpSpPr bwMode="auto">
              <a:xfrm>
                <a:off x="7203" y="3390"/>
                <a:ext cx="641" cy="1042"/>
                <a:chOff x="6743" y="7120"/>
                <a:chExt cx="1130" cy="1933"/>
              </a:xfrm>
            </p:grpSpPr>
            <p:grpSp>
              <p:nvGrpSpPr>
                <p:cNvPr id="78878" name="Group 67"/>
                <p:cNvGrpSpPr>
                  <a:grpSpLocks/>
                </p:cNvGrpSpPr>
                <p:nvPr/>
              </p:nvGrpSpPr>
              <p:grpSpPr bwMode="auto">
                <a:xfrm>
                  <a:off x="7006" y="8088"/>
                  <a:ext cx="587" cy="965"/>
                  <a:chOff x="7006" y="8088"/>
                  <a:chExt cx="587" cy="965"/>
                </a:xfrm>
              </p:grpSpPr>
              <p:sp>
                <p:nvSpPr>
                  <p:cNvPr id="78919" name="Freeform 68"/>
                  <p:cNvSpPr>
                    <a:spLocks/>
                  </p:cNvSpPr>
                  <p:nvPr/>
                </p:nvSpPr>
                <p:spPr bwMode="auto">
                  <a:xfrm>
                    <a:off x="7011" y="8088"/>
                    <a:ext cx="582" cy="965"/>
                  </a:xfrm>
                  <a:custGeom>
                    <a:avLst/>
                    <a:gdLst>
                      <a:gd name="T0" fmla="*/ 502 w 582"/>
                      <a:gd name="T1" fmla="*/ 0 h 965"/>
                      <a:gd name="T2" fmla="*/ 530 w 582"/>
                      <a:gd name="T3" fmla="*/ 272 h 965"/>
                      <a:gd name="T4" fmla="*/ 547 w 582"/>
                      <a:gd name="T5" fmla="*/ 417 h 965"/>
                      <a:gd name="T6" fmla="*/ 562 w 582"/>
                      <a:gd name="T7" fmla="*/ 467 h 965"/>
                      <a:gd name="T8" fmla="*/ 582 w 582"/>
                      <a:gd name="T9" fmla="*/ 590 h 965"/>
                      <a:gd name="T10" fmla="*/ 570 w 582"/>
                      <a:gd name="T11" fmla="*/ 685 h 965"/>
                      <a:gd name="T12" fmla="*/ 547 w 582"/>
                      <a:gd name="T13" fmla="*/ 782 h 965"/>
                      <a:gd name="T14" fmla="*/ 510 w 582"/>
                      <a:gd name="T15" fmla="*/ 872 h 965"/>
                      <a:gd name="T16" fmla="*/ 470 w 582"/>
                      <a:gd name="T17" fmla="*/ 920 h 965"/>
                      <a:gd name="T18" fmla="*/ 400 w 582"/>
                      <a:gd name="T19" fmla="*/ 950 h 965"/>
                      <a:gd name="T20" fmla="*/ 310 w 582"/>
                      <a:gd name="T21" fmla="*/ 965 h 965"/>
                      <a:gd name="T22" fmla="*/ 215 w 582"/>
                      <a:gd name="T23" fmla="*/ 950 h 965"/>
                      <a:gd name="T24" fmla="*/ 137 w 582"/>
                      <a:gd name="T25" fmla="*/ 912 h 965"/>
                      <a:gd name="T26" fmla="*/ 90 w 582"/>
                      <a:gd name="T27" fmla="*/ 872 h 965"/>
                      <a:gd name="T28" fmla="*/ 47 w 582"/>
                      <a:gd name="T29" fmla="*/ 812 h 965"/>
                      <a:gd name="T30" fmla="*/ 7 w 582"/>
                      <a:gd name="T31" fmla="*/ 727 h 965"/>
                      <a:gd name="T32" fmla="*/ 0 w 582"/>
                      <a:gd name="T33" fmla="*/ 672 h 965"/>
                      <a:gd name="T34" fmla="*/ 7 w 582"/>
                      <a:gd name="T35" fmla="*/ 617 h 965"/>
                      <a:gd name="T36" fmla="*/ 25 w 582"/>
                      <a:gd name="T37" fmla="*/ 572 h 965"/>
                      <a:gd name="T38" fmla="*/ 52 w 582"/>
                      <a:gd name="T39" fmla="*/ 530 h 965"/>
                      <a:gd name="T40" fmla="*/ 107 w 582"/>
                      <a:gd name="T41" fmla="*/ 485 h 965"/>
                      <a:gd name="T42" fmla="*/ 112 w 582"/>
                      <a:gd name="T43" fmla="*/ 395 h 965"/>
                      <a:gd name="T44" fmla="*/ 107 w 582"/>
                      <a:gd name="T45" fmla="*/ 245 h 965"/>
                      <a:gd name="T46" fmla="*/ 192 w 582"/>
                      <a:gd name="T47" fmla="*/ 245 h 965"/>
                      <a:gd name="T48" fmla="*/ 252 w 582"/>
                      <a:gd name="T49" fmla="*/ 227 h 965"/>
                      <a:gd name="T50" fmla="*/ 310 w 582"/>
                      <a:gd name="T51" fmla="*/ 197 h 965"/>
                      <a:gd name="T52" fmla="*/ 350 w 582"/>
                      <a:gd name="T53" fmla="*/ 145 h 965"/>
                      <a:gd name="T54" fmla="*/ 402 w 582"/>
                      <a:gd name="T55" fmla="*/ 77 h 965"/>
                      <a:gd name="T56" fmla="*/ 502 w 582"/>
                      <a:gd name="T57" fmla="*/ 0 h 96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2"/>
                      <a:gd name="T88" fmla="*/ 0 h 965"/>
                      <a:gd name="T89" fmla="*/ 582 w 582"/>
                      <a:gd name="T90" fmla="*/ 965 h 96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2" h="965">
                        <a:moveTo>
                          <a:pt x="502" y="0"/>
                        </a:moveTo>
                        <a:lnTo>
                          <a:pt x="530" y="272"/>
                        </a:lnTo>
                        <a:lnTo>
                          <a:pt x="547" y="417"/>
                        </a:lnTo>
                        <a:lnTo>
                          <a:pt x="562" y="467"/>
                        </a:lnTo>
                        <a:lnTo>
                          <a:pt x="582" y="590"/>
                        </a:lnTo>
                        <a:lnTo>
                          <a:pt x="570" y="685"/>
                        </a:lnTo>
                        <a:lnTo>
                          <a:pt x="547" y="782"/>
                        </a:lnTo>
                        <a:lnTo>
                          <a:pt x="510" y="872"/>
                        </a:lnTo>
                        <a:lnTo>
                          <a:pt x="470" y="920"/>
                        </a:lnTo>
                        <a:lnTo>
                          <a:pt x="400" y="950"/>
                        </a:lnTo>
                        <a:lnTo>
                          <a:pt x="310" y="965"/>
                        </a:lnTo>
                        <a:lnTo>
                          <a:pt x="215" y="950"/>
                        </a:lnTo>
                        <a:lnTo>
                          <a:pt x="137" y="912"/>
                        </a:lnTo>
                        <a:lnTo>
                          <a:pt x="90" y="872"/>
                        </a:lnTo>
                        <a:lnTo>
                          <a:pt x="47" y="812"/>
                        </a:lnTo>
                        <a:lnTo>
                          <a:pt x="7" y="727"/>
                        </a:lnTo>
                        <a:lnTo>
                          <a:pt x="0" y="672"/>
                        </a:lnTo>
                        <a:lnTo>
                          <a:pt x="7" y="617"/>
                        </a:lnTo>
                        <a:lnTo>
                          <a:pt x="25" y="572"/>
                        </a:lnTo>
                        <a:lnTo>
                          <a:pt x="52" y="530"/>
                        </a:lnTo>
                        <a:lnTo>
                          <a:pt x="107" y="485"/>
                        </a:lnTo>
                        <a:lnTo>
                          <a:pt x="112" y="395"/>
                        </a:lnTo>
                        <a:lnTo>
                          <a:pt x="107" y="245"/>
                        </a:lnTo>
                        <a:lnTo>
                          <a:pt x="192" y="245"/>
                        </a:lnTo>
                        <a:lnTo>
                          <a:pt x="252" y="227"/>
                        </a:lnTo>
                        <a:lnTo>
                          <a:pt x="310" y="197"/>
                        </a:lnTo>
                        <a:lnTo>
                          <a:pt x="350" y="145"/>
                        </a:lnTo>
                        <a:lnTo>
                          <a:pt x="402" y="77"/>
                        </a:lnTo>
                        <a:lnTo>
                          <a:pt x="502" y="0"/>
                        </a:lnTo>
                        <a:close/>
                      </a:path>
                    </a:pathLst>
                  </a:custGeom>
                  <a:solidFill>
                    <a:srgbClr val="FF9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20" name="Freeform 69"/>
                  <p:cNvSpPr>
                    <a:spLocks/>
                  </p:cNvSpPr>
                  <p:nvPr/>
                </p:nvSpPr>
                <p:spPr bwMode="auto">
                  <a:xfrm>
                    <a:off x="7006" y="8088"/>
                    <a:ext cx="582" cy="877"/>
                  </a:xfrm>
                  <a:custGeom>
                    <a:avLst/>
                    <a:gdLst>
                      <a:gd name="T0" fmla="*/ 502 w 582"/>
                      <a:gd name="T1" fmla="*/ 0 h 877"/>
                      <a:gd name="T2" fmla="*/ 530 w 582"/>
                      <a:gd name="T3" fmla="*/ 272 h 877"/>
                      <a:gd name="T4" fmla="*/ 547 w 582"/>
                      <a:gd name="T5" fmla="*/ 417 h 877"/>
                      <a:gd name="T6" fmla="*/ 562 w 582"/>
                      <a:gd name="T7" fmla="*/ 467 h 877"/>
                      <a:gd name="T8" fmla="*/ 582 w 582"/>
                      <a:gd name="T9" fmla="*/ 590 h 877"/>
                      <a:gd name="T10" fmla="*/ 570 w 582"/>
                      <a:gd name="T11" fmla="*/ 687 h 877"/>
                      <a:gd name="T12" fmla="*/ 547 w 582"/>
                      <a:gd name="T13" fmla="*/ 782 h 877"/>
                      <a:gd name="T14" fmla="*/ 512 w 582"/>
                      <a:gd name="T15" fmla="*/ 872 h 877"/>
                      <a:gd name="T16" fmla="*/ 490 w 582"/>
                      <a:gd name="T17" fmla="*/ 822 h 877"/>
                      <a:gd name="T18" fmla="*/ 447 w 582"/>
                      <a:gd name="T19" fmla="*/ 805 h 877"/>
                      <a:gd name="T20" fmla="*/ 415 w 582"/>
                      <a:gd name="T21" fmla="*/ 815 h 877"/>
                      <a:gd name="T22" fmla="*/ 387 w 582"/>
                      <a:gd name="T23" fmla="*/ 840 h 877"/>
                      <a:gd name="T24" fmla="*/ 340 w 582"/>
                      <a:gd name="T25" fmla="*/ 877 h 877"/>
                      <a:gd name="T26" fmla="*/ 277 w 582"/>
                      <a:gd name="T27" fmla="*/ 877 h 877"/>
                      <a:gd name="T28" fmla="*/ 305 w 582"/>
                      <a:gd name="T29" fmla="*/ 830 h 877"/>
                      <a:gd name="T30" fmla="*/ 362 w 582"/>
                      <a:gd name="T31" fmla="*/ 757 h 877"/>
                      <a:gd name="T32" fmla="*/ 420 w 582"/>
                      <a:gd name="T33" fmla="*/ 710 h 877"/>
                      <a:gd name="T34" fmla="*/ 452 w 582"/>
                      <a:gd name="T35" fmla="*/ 675 h 877"/>
                      <a:gd name="T36" fmla="*/ 467 w 582"/>
                      <a:gd name="T37" fmla="*/ 625 h 877"/>
                      <a:gd name="T38" fmla="*/ 475 w 582"/>
                      <a:gd name="T39" fmla="*/ 577 h 877"/>
                      <a:gd name="T40" fmla="*/ 477 w 582"/>
                      <a:gd name="T41" fmla="*/ 522 h 877"/>
                      <a:gd name="T42" fmla="*/ 470 w 582"/>
                      <a:gd name="T43" fmla="*/ 465 h 877"/>
                      <a:gd name="T44" fmla="*/ 475 w 582"/>
                      <a:gd name="T45" fmla="*/ 382 h 877"/>
                      <a:gd name="T46" fmla="*/ 445 w 582"/>
                      <a:gd name="T47" fmla="*/ 390 h 877"/>
                      <a:gd name="T48" fmla="*/ 370 w 582"/>
                      <a:gd name="T49" fmla="*/ 392 h 877"/>
                      <a:gd name="T50" fmla="*/ 307 w 582"/>
                      <a:gd name="T51" fmla="*/ 387 h 877"/>
                      <a:gd name="T52" fmla="*/ 242 w 582"/>
                      <a:gd name="T53" fmla="*/ 377 h 877"/>
                      <a:gd name="T54" fmla="*/ 195 w 582"/>
                      <a:gd name="T55" fmla="*/ 360 h 877"/>
                      <a:gd name="T56" fmla="*/ 157 w 582"/>
                      <a:gd name="T57" fmla="*/ 342 h 877"/>
                      <a:gd name="T58" fmla="*/ 157 w 582"/>
                      <a:gd name="T59" fmla="*/ 397 h 877"/>
                      <a:gd name="T60" fmla="*/ 157 w 582"/>
                      <a:gd name="T61" fmla="*/ 467 h 877"/>
                      <a:gd name="T62" fmla="*/ 142 w 582"/>
                      <a:gd name="T63" fmla="*/ 530 h 877"/>
                      <a:gd name="T64" fmla="*/ 140 w 582"/>
                      <a:gd name="T65" fmla="*/ 590 h 877"/>
                      <a:gd name="T66" fmla="*/ 162 w 582"/>
                      <a:gd name="T67" fmla="*/ 652 h 877"/>
                      <a:gd name="T68" fmla="*/ 187 w 582"/>
                      <a:gd name="T69" fmla="*/ 705 h 877"/>
                      <a:gd name="T70" fmla="*/ 222 w 582"/>
                      <a:gd name="T71" fmla="*/ 765 h 877"/>
                      <a:gd name="T72" fmla="*/ 205 w 582"/>
                      <a:gd name="T73" fmla="*/ 810 h 877"/>
                      <a:gd name="T74" fmla="*/ 175 w 582"/>
                      <a:gd name="T75" fmla="*/ 782 h 877"/>
                      <a:gd name="T76" fmla="*/ 122 w 582"/>
                      <a:gd name="T77" fmla="*/ 747 h 877"/>
                      <a:gd name="T78" fmla="*/ 90 w 582"/>
                      <a:gd name="T79" fmla="*/ 715 h 877"/>
                      <a:gd name="T80" fmla="*/ 45 w 582"/>
                      <a:gd name="T81" fmla="*/ 692 h 877"/>
                      <a:gd name="T82" fmla="*/ 0 w 582"/>
                      <a:gd name="T83" fmla="*/ 675 h 877"/>
                      <a:gd name="T84" fmla="*/ 7 w 582"/>
                      <a:gd name="T85" fmla="*/ 617 h 877"/>
                      <a:gd name="T86" fmla="*/ 25 w 582"/>
                      <a:gd name="T87" fmla="*/ 572 h 877"/>
                      <a:gd name="T88" fmla="*/ 52 w 582"/>
                      <a:gd name="T89" fmla="*/ 530 h 877"/>
                      <a:gd name="T90" fmla="*/ 107 w 582"/>
                      <a:gd name="T91" fmla="*/ 485 h 877"/>
                      <a:gd name="T92" fmla="*/ 112 w 582"/>
                      <a:gd name="T93" fmla="*/ 395 h 877"/>
                      <a:gd name="T94" fmla="*/ 107 w 582"/>
                      <a:gd name="T95" fmla="*/ 245 h 877"/>
                      <a:gd name="T96" fmla="*/ 192 w 582"/>
                      <a:gd name="T97" fmla="*/ 245 h 877"/>
                      <a:gd name="T98" fmla="*/ 252 w 582"/>
                      <a:gd name="T99" fmla="*/ 230 h 877"/>
                      <a:gd name="T100" fmla="*/ 310 w 582"/>
                      <a:gd name="T101" fmla="*/ 197 h 877"/>
                      <a:gd name="T102" fmla="*/ 350 w 582"/>
                      <a:gd name="T103" fmla="*/ 145 h 877"/>
                      <a:gd name="T104" fmla="*/ 402 w 582"/>
                      <a:gd name="T105" fmla="*/ 77 h 877"/>
                      <a:gd name="T106" fmla="*/ 502 w 582"/>
                      <a:gd name="T107" fmla="*/ 0 h 87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82"/>
                      <a:gd name="T163" fmla="*/ 0 h 877"/>
                      <a:gd name="T164" fmla="*/ 582 w 582"/>
                      <a:gd name="T165" fmla="*/ 877 h 87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82" h="877">
                        <a:moveTo>
                          <a:pt x="502" y="0"/>
                        </a:moveTo>
                        <a:lnTo>
                          <a:pt x="530" y="272"/>
                        </a:lnTo>
                        <a:lnTo>
                          <a:pt x="547" y="417"/>
                        </a:lnTo>
                        <a:lnTo>
                          <a:pt x="562" y="467"/>
                        </a:lnTo>
                        <a:lnTo>
                          <a:pt x="582" y="590"/>
                        </a:lnTo>
                        <a:lnTo>
                          <a:pt x="570" y="687"/>
                        </a:lnTo>
                        <a:lnTo>
                          <a:pt x="547" y="782"/>
                        </a:lnTo>
                        <a:lnTo>
                          <a:pt x="512" y="872"/>
                        </a:lnTo>
                        <a:lnTo>
                          <a:pt x="490" y="822"/>
                        </a:lnTo>
                        <a:lnTo>
                          <a:pt x="447" y="805"/>
                        </a:lnTo>
                        <a:lnTo>
                          <a:pt x="415" y="815"/>
                        </a:lnTo>
                        <a:lnTo>
                          <a:pt x="387" y="840"/>
                        </a:lnTo>
                        <a:lnTo>
                          <a:pt x="340" y="877"/>
                        </a:lnTo>
                        <a:lnTo>
                          <a:pt x="277" y="877"/>
                        </a:lnTo>
                        <a:lnTo>
                          <a:pt x="305" y="830"/>
                        </a:lnTo>
                        <a:lnTo>
                          <a:pt x="362" y="757"/>
                        </a:lnTo>
                        <a:lnTo>
                          <a:pt x="420" y="710"/>
                        </a:lnTo>
                        <a:lnTo>
                          <a:pt x="452" y="675"/>
                        </a:lnTo>
                        <a:lnTo>
                          <a:pt x="467" y="625"/>
                        </a:lnTo>
                        <a:lnTo>
                          <a:pt x="475" y="577"/>
                        </a:lnTo>
                        <a:lnTo>
                          <a:pt x="477" y="522"/>
                        </a:lnTo>
                        <a:lnTo>
                          <a:pt x="470" y="465"/>
                        </a:lnTo>
                        <a:lnTo>
                          <a:pt x="475" y="382"/>
                        </a:lnTo>
                        <a:lnTo>
                          <a:pt x="445" y="390"/>
                        </a:lnTo>
                        <a:lnTo>
                          <a:pt x="370" y="392"/>
                        </a:lnTo>
                        <a:lnTo>
                          <a:pt x="307" y="387"/>
                        </a:lnTo>
                        <a:lnTo>
                          <a:pt x="242" y="377"/>
                        </a:lnTo>
                        <a:lnTo>
                          <a:pt x="195" y="360"/>
                        </a:lnTo>
                        <a:lnTo>
                          <a:pt x="157" y="342"/>
                        </a:lnTo>
                        <a:lnTo>
                          <a:pt x="157" y="397"/>
                        </a:lnTo>
                        <a:lnTo>
                          <a:pt x="157" y="467"/>
                        </a:lnTo>
                        <a:lnTo>
                          <a:pt x="142" y="530"/>
                        </a:lnTo>
                        <a:lnTo>
                          <a:pt x="140" y="590"/>
                        </a:lnTo>
                        <a:lnTo>
                          <a:pt x="162" y="652"/>
                        </a:lnTo>
                        <a:lnTo>
                          <a:pt x="187" y="705"/>
                        </a:lnTo>
                        <a:lnTo>
                          <a:pt x="222" y="765"/>
                        </a:lnTo>
                        <a:lnTo>
                          <a:pt x="205" y="810"/>
                        </a:lnTo>
                        <a:lnTo>
                          <a:pt x="175" y="782"/>
                        </a:lnTo>
                        <a:lnTo>
                          <a:pt x="122" y="747"/>
                        </a:lnTo>
                        <a:lnTo>
                          <a:pt x="90" y="715"/>
                        </a:lnTo>
                        <a:lnTo>
                          <a:pt x="45" y="692"/>
                        </a:lnTo>
                        <a:lnTo>
                          <a:pt x="0" y="675"/>
                        </a:lnTo>
                        <a:lnTo>
                          <a:pt x="7" y="617"/>
                        </a:lnTo>
                        <a:lnTo>
                          <a:pt x="25" y="572"/>
                        </a:lnTo>
                        <a:lnTo>
                          <a:pt x="52" y="530"/>
                        </a:lnTo>
                        <a:lnTo>
                          <a:pt x="107" y="485"/>
                        </a:lnTo>
                        <a:lnTo>
                          <a:pt x="112" y="395"/>
                        </a:lnTo>
                        <a:lnTo>
                          <a:pt x="107" y="245"/>
                        </a:lnTo>
                        <a:lnTo>
                          <a:pt x="192" y="245"/>
                        </a:lnTo>
                        <a:lnTo>
                          <a:pt x="252" y="230"/>
                        </a:lnTo>
                        <a:lnTo>
                          <a:pt x="310" y="197"/>
                        </a:lnTo>
                        <a:lnTo>
                          <a:pt x="350" y="145"/>
                        </a:lnTo>
                        <a:lnTo>
                          <a:pt x="402" y="77"/>
                        </a:lnTo>
                        <a:lnTo>
                          <a:pt x="502" y="0"/>
                        </a:lnTo>
                        <a:close/>
                      </a:path>
                    </a:pathLst>
                  </a:custGeom>
                  <a:solidFill>
                    <a:srgbClr val="F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8879" name="Freeform 70"/>
                <p:cNvSpPr>
                  <a:spLocks/>
                </p:cNvSpPr>
                <p:nvPr/>
              </p:nvSpPr>
              <p:spPr bwMode="auto">
                <a:xfrm>
                  <a:off x="6871" y="7198"/>
                  <a:ext cx="787" cy="1177"/>
                </a:xfrm>
                <a:custGeom>
                  <a:avLst/>
                  <a:gdLst>
                    <a:gd name="T0" fmla="*/ 72 w 787"/>
                    <a:gd name="T1" fmla="*/ 202 h 1177"/>
                    <a:gd name="T2" fmla="*/ 40 w 787"/>
                    <a:gd name="T3" fmla="*/ 277 h 1177"/>
                    <a:gd name="T4" fmla="*/ 17 w 787"/>
                    <a:gd name="T5" fmla="*/ 342 h 1177"/>
                    <a:gd name="T6" fmla="*/ 2 w 787"/>
                    <a:gd name="T7" fmla="*/ 395 h 1177"/>
                    <a:gd name="T8" fmla="*/ 0 w 787"/>
                    <a:gd name="T9" fmla="*/ 435 h 1177"/>
                    <a:gd name="T10" fmla="*/ 5 w 787"/>
                    <a:gd name="T11" fmla="*/ 472 h 1177"/>
                    <a:gd name="T12" fmla="*/ 12 w 787"/>
                    <a:gd name="T13" fmla="*/ 530 h 1177"/>
                    <a:gd name="T14" fmla="*/ 10 w 787"/>
                    <a:gd name="T15" fmla="*/ 557 h 1177"/>
                    <a:gd name="T16" fmla="*/ 12 w 787"/>
                    <a:gd name="T17" fmla="*/ 590 h 1177"/>
                    <a:gd name="T18" fmla="*/ 27 w 787"/>
                    <a:gd name="T19" fmla="*/ 632 h 1177"/>
                    <a:gd name="T20" fmla="*/ 32 w 787"/>
                    <a:gd name="T21" fmla="*/ 657 h 1177"/>
                    <a:gd name="T22" fmla="*/ 25 w 787"/>
                    <a:gd name="T23" fmla="*/ 732 h 1177"/>
                    <a:gd name="T24" fmla="*/ 32 w 787"/>
                    <a:gd name="T25" fmla="*/ 785 h 1177"/>
                    <a:gd name="T26" fmla="*/ 47 w 787"/>
                    <a:gd name="T27" fmla="*/ 837 h 1177"/>
                    <a:gd name="T28" fmla="*/ 72 w 787"/>
                    <a:gd name="T29" fmla="*/ 900 h 1177"/>
                    <a:gd name="T30" fmla="*/ 102 w 787"/>
                    <a:gd name="T31" fmla="*/ 965 h 1177"/>
                    <a:gd name="T32" fmla="*/ 130 w 787"/>
                    <a:gd name="T33" fmla="*/ 1025 h 1177"/>
                    <a:gd name="T34" fmla="*/ 147 w 787"/>
                    <a:gd name="T35" fmla="*/ 1072 h 1177"/>
                    <a:gd name="T36" fmla="*/ 162 w 787"/>
                    <a:gd name="T37" fmla="*/ 1122 h 1177"/>
                    <a:gd name="T38" fmla="*/ 185 w 787"/>
                    <a:gd name="T39" fmla="*/ 1152 h 1177"/>
                    <a:gd name="T40" fmla="*/ 217 w 787"/>
                    <a:gd name="T41" fmla="*/ 1170 h 1177"/>
                    <a:gd name="T42" fmla="*/ 270 w 787"/>
                    <a:gd name="T43" fmla="*/ 1177 h 1177"/>
                    <a:gd name="T44" fmla="*/ 342 w 787"/>
                    <a:gd name="T45" fmla="*/ 1170 h 1177"/>
                    <a:gd name="T46" fmla="*/ 405 w 787"/>
                    <a:gd name="T47" fmla="*/ 1155 h 1177"/>
                    <a:gd name="T48" fmla="*/ 440 w 787"/>
                    <a:gd name="T49" fmla="*/ 1130 h 1177"/>
                    <a:gd name="T50" fmla="*/ 492 w 787"/>
                    <a:gd name="T51" fmla="*/ 1095 h 1177"/>
                    <a:gd name="T52" fmla="*/ 547 w 787"/>
                    <a:gd name="T53" fmla="*/ 1025 h 1177"/>
                    <a:gd name="T54" fmla="*/ 637 w 787"/>
                    <a:gd name="T55" fmla="*/ 897 h 1177"/>
                    <a:gd name="T56" fmla="*/ 660 w 787"/>
                    <a:gd name="T57" fmla="*/ 857 h 1177"/>
                    <a:gd name="T58" fmla="*/ 677 w 787"/>
                    <a:gd name="T59" fmla="*/ 867 h 1177"/>
                    <a:gd name="T60" fmla="*/ 705 w 787"/>
                    <a:gd name="T61" fmla="*/ 867 h 1177"/>
                    <a:gd name="T62" fmla="*/ 720 w 787"/>
                    <a:gd name="T63" fmla="*/ 830 h 1177"/>
                    <a:gd name="T64" fmla="*/ 745 w 787"/>
                    <a:gd name="T65" fmla="*/ 752 h 1177"/>
                    <a:gd name="T66" fmla="*/ 765 w 787"/>
                    <a:gd name="T67" fmla="*/ 680 h 1177"/>
                    <a:gd name="T68" fmla="*/ 760 w 787"/>
                    <a:gd name="T69" fmla="*/ 582 h 1177"/>
                    <a:gd name="T70" fmla="*/ 780 w 787"/>
                    <a:gd name="T71" fmla="*/ 417 h 1177"/>
                    <a:gd name="T72" fmla="*/ 787 w 787"/>
                    <a:gd name="T73" fmla="*/ 317 h 1177"/>
                    <a:gd name="T74" fmla="*/ 782 w 787"/>
                    <a:gd name="T75" fmla="*/ 235 h 1177"/>
                    <a:gd name="T76" fmla="*/ 765 w 787"/>
                    <a:gd name="T77" fmla="*/ 175 h 1177"/>
                    <a:gd name="T78" fmla="*/ 712 w 787"/>
                    <a:gd name="T79" fmla="*/ 97 h 1177"/>
                    <a:gd name="T80" fmla="*/ 637 w 787"/>
                    <a:gd name="T81" fmla="*/ 45 h 1177"/>
                    <a:gd name="T82" fmla="*/ 555 w 787"/>
                    <a:gd name="T83" fmla="*/ 15 h 1177"/>
                    <a:gd name="T84" fmla="*/ 465 w 787"/>
                    <a:gd name="T85" fmla="*/ 0 h 1177"/>
                    <a:gd name="T86" fmla="*/ 372 w 787"/>
                    <a:gd name="T87" fmla="*/ 0 h 1177"/>
                    <a:gd name="T88" fmla="*/ 285 w 787"/>
                    <a:gd name="T89" fmla="*/ 15 h 1177"/>
                    <a:gd name="T90" fmla="*/ 200 w 787"/>
                    <a:gd name="T91" fmla="*/ 55 h 1177"/>
                    <a:gd name="T92" fmla="*/ 137 w 787"/>
                    <a:gd name="T93" fmla="*/ 107 h 1177"/>
                    <a:gd name="T94" fmla="*/ 72 w 787"/>
                    <a:gd name="T95" fmla="*/ 202 h 117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7"/>
                    <a:gd name="T145" fmla="*/ 0 h 1177"/>
                    <a:gd name="T146" fmla="*/ 787 w 787"/>
                    <a:gd name="T147" fmla="*/ 1177 h 117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7" h="1177">
                      <a:moveTo>
                        <a:pt x="72" y="202"/>
                      </a:moveTo>
                      <a:lnTo>
                        <a:pt x="40" y="277"/>
                      </a:lnTo>
                      <a:lnTo>
                        <a:pt x="17" y="342"/>
                      </a:lnTo>
                      <a:lnTo>
                        <a:pt x="2" y="395"/>
                      </a:lnTo>
                      <a:lnTo>
                        <a:pt x="0" y="435"/>
                      </a:lnTo>
                      <a:lnTo>
                        <a:pt x="5" y="472"/>
                      </a:lnTo>
                      <a:lnTo>
                        <a:pt x="12" y="530"/>
                      </a:lnTo>
                      <a:lnTo>
                        <a:pt x="10" y="557"/>
                      </a:lnTo>
                      <a:lnTo>
                        <a:pt x="12" y="590"/>
                      </a:lnTo>
                      <a:lnTo>
                        <a:pt x="27" y="632"/>
                      </a:lnTo>
                      <a:lnTo>
                        <a:pt x="32" y="657"/>
                      </a:lnTo>
                      <a:lnTo>
                        <a:pt x="25" y="732"/>
                      </a:lnTo>
                      <a:lnTo>
                        <a:pt x="32" y="785"/>
                      </a:lnTo>
                      <a:lnTo>
                        <a:pt x="47" y="837"/>
                      </a:lnTo>
                      <a:lnTo>
                        <a:pt x="72" y="900"/>
                      </a:lnTo>
                      <a:lnTo>
                        <a:pt x="102" y="965"/>
                      </a:lnTo>
                      <a:lnTo>
                        <a:pt x="130" y="1025"/>
                      </a:lnTo>
                      <a:lnTo>
                        <a:pt x="147" y="1072"/>
                      </a:lnTo>
                      <a:lnTo>
                        <a:pt x="162" y="1122"/>
                      </a:lnTo>
                      <a:lnTo>
                        <a:pt x="185" y="1152"/>
                      </a:lnTo>
                      <a:lnTo>
                        <a:pt x="217" y="1170"/>
                      </a:lnTo>
                      <a:lnTo>
                        <a:pt x="270" y="1177"/>
                      </a:lnTo>
                      <a:lnTo>
                        <a:pt x="342" y="1170"/>
                      </a:lnTo>
                      <a:lnTo>
                        <a:pt x="405" y="1155"/>
                      </a:lnTo>
                      <a:lnTo>
                        <a:pt x="440" y="1130"/>
                      </a:lnTo>
                      <a:lnTo>
                        <a:pt x="492" y="1095"/>
                      </a:lnTo>
                      <a:lnTo>
                        <a:pt x="547" y="1025"/>
                      </a:lnTo>
                      <a:lnTo>
                        <a:pt x="637" y="897"/>
                      </a:lnTo>
                      <a:lnTo>
                        <a:pt x="660" y="857"/>
                      </a:lnTo>
                      <a:lnTo>
                        <a:pt x="677" y="867"/>
                      </a:lnTo>
                      <a:lnTo>
                        <a:pt x="705" y="867"/>
                      </a:lnTo>
                      <a:lnTo>
                        <a:pt x="720" y="830"/>
                      </a:lnTo>
                      <a:lnTo>
                        <a:pt x="745" y="752"/>
                      </a:lnTo>
                      <a:lnTo>
                        <a:pt x="765" y="680"/>
                      </a:lnTo>
                      <a:lnTo>
                        <a:pt x="760" y="582"/>
                      </a:lnTo>
                      <a:lnTo>
                        <a:pt x="780" y="417"/>
                      </a:lnTo>
                      <a:lnTo>
                        <a:pt x="787" y="317"/>
                      </a:lnTo>
                      <a:lnTo>
                        <a:pt x="782" y="235"/>
                      </a:lnTo>
                      <a:lnTo>
                        <a:pt x="765" y="175"/>
                      </a:lnTo>
                      <a:lnTo>
                        <a:pt x="712" y="97"/>
                      </a:lnTo>
                      <a:lnTo>
                        <a:pt x="637" y="45"/>
                      </a:lnTo>
                      <a:lnTo>
                        <a:pt x="555" y="15"/>
                      </a:lnTo>
                      <a:lnTo>
                        <a:pt x="465" y="0"/>
                      </a:lnTo>
                      <a:lnTo>
                        <a:pt x="372" y="0"/>
                      </a:lnTo>
                      <a:lnTo>
                        <a:pt x="285" y="15"/>
                      </a:lnTo>
                      <a:lnTo>
                        <a:pt x="200" y="55"/>
                      </a:lnTo>
                      <a:lnTo>
                        <a:pt x="137" y="107"/>
                      </a:lnTo>
                      <a:lnTo>
                        <a:pt x="72" y="202"/>
                      </a:lnTo>
                      <a:close/>
                    </a:path>
                  </a:pathLst>
                </a:custGeom>
                <a:solidFill>
                  <a:srgbClr val="FF9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78880" name="Group 71"/>
                <p:cNvGrpSpPr>
                  <a:grpSpLocks/>
                </p:cNvGrpSpPr>
                <p:nvPr/>
              </p:nvGrpSpPr>
              <p:grpSpPr bwMode="auto">
                <a:xfrm>
                  <a:off x="6743" y="7120"/>
                  <a:ext cx="1130" cy="1443"/>
                  <a:chOff x="6743" y="7120"/>
                  <a:chExt cx="1130" cy="1443"/>
                </a:xfrm>
              </p:grpSpPr>
              <p:grpSp>
                <p:nvGrpSpPr>
                  <p:cNvPr id="78915" name="Group 72"/>
                  <p:cNvGrpSpPr>
                    <a:grpSpLocks/>
                  </p:cNvGrpSpPr>
                  <p:nvPr/>
                </p:nvGrpSpPr>
                <p:grpSpPr bwMode="auto">
                  <a:xfrm>
                    <a:off x="6743" y="7120"/>
                    <a:ext cx="1130" cy="1443"/>
                    <a:chOff x="6743" y="7120"/>
                    <a:chExt cx="1130" cy="1443"/>
                  </a:xfrm>
                </p:grpSpPr>
                <p:sp>
                  <p:nvSpPr>
                    <p:cNvPr id="78917" name="Freeform 73"/>
                    <p:cNvSpPr>
                      <a:spLocks/>
                    </p:cNvSpPr>
                    <p:nvPr/>
                  </p:nvSpPr>
                  <p:spPr bwMode="auto">
                    <a:xfrm>
                      <a:off x="7003" y="7475"/>
                      <a:ext cx="95" cy="143"/>
                    </a:xfrm>
                    <a:custGeom>
                      <a:avLst/>
                      <a:gdLst>
                        <a:gd name="T0" fmla="*/ 15 w 95"/>
                        <a:gd name="T1" fmla="*/ 0 h 143"/>
                        <a:gd name="T2" fmla="*/ 3 w 95"/>
                        <a:gd name="T3" fmla="*/ 23 h 143"/>
                        <a:gd name="T4" fmla="*/ 0 w 95"/>
                        <a:gd name="T5" fmla="*/ 50 h 143"/>
                        <a:gd name="T6" fmla="*/ 8 w 95"/>
                        <a:gd name="T7" fmla="*/ 75 h 143"/>
                        <a:gd name="T8" fmla="*/ 25 w 95"/>
                        <a:gd name="T9" fmla="*/ 93 h 143"/>
                        <a:gd name="T10" fmla="*/ 50 w 95"/>
                        <a:gd name="T11" fmla="*/ 115 h 143"/>
                        <a:gd name="T12" fmla="*/ 95 w 95"/>
                        <a:gd name="T13" fmla="*/ 143 h 143"/>
                        <a:gd name="T14" fmla="*/ 55 w 95"/>
                        <a:gd name="T15" fmla="*/ 103 h 143"/>
                        <a:gd name="T16" fmla="*/ 40 w 95"/>
                        <a:gd name="T17" fmla="*/ 83 h 143"/>
                        <a:gd name="T18" fmla="*/ 30 w 95"/>
                        <a:gd name="T19" fmla="*/ 65 h 143"/>
                        <a:gd name="T20" fmla="*/ 20 w 95"/>
                        <a:gd name="T21" fmla="*/ 40 h 143"/>
                        <a:gd name="T22" fmla="*/ 15 w 95"/>
                        <a:gd name="T23" fmla="*/ 0 h 14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5"/>
                        <a:gd name="T37" fmla="*/ 0 h 143"/>
                        <a:gd name="T38" fmla="*/ 95 w 95"/>
                        <a:gd name="T39" fmla="*/ 143 h 14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5" h="143">
                          <a:moveTo>
                            <a:pt x="15" y="0"/>
                          </a:moveTo>
                          <a:lnTo>
                            <a:pt x="3" y="23"/>
                          </a:lnTo>
                          <a:lnTo>
                            <a:pt x="0" y="50"/>
                          </a:lnTo>
                          <a:lnTo>
                            <a:pt x="8" y="75"/>
                          </a:lnTo>
                          <a:lnTo>
                            <a:pt x="25" y="93"/>
                          </a:lnTo>
                          <a:lnTo>
                            <a:pt x="50" y="115"/>
                          </a:lnTo>
                          <a:lnTo>
                            <a:pt x="95" y="143"/>
                          </a:lnTo>
                          <a:lnTo>
                            <a:pt x="55" y="103"/>
                          </a:lnTo>
                          <a:lnTo>
                            <a:pt x="40" y="83"/>
                          </a:lnTo>
                          <a:lnTo>
                            <a:pt x="30" y="65"/>
                          </a:lnTo>
                          <a:lnTo>
                            <a:pt x="20" y="40"/>
                          </a:lnTo>
                          <a:lnTo>
                            <a:pt x="15" y="0"/>
                          </a:lnTo>
                          <a:close/>
                        </a:path>
                      </a:pathLst>
                    </a:custGeom>
                    <a:solidFill>
                      <a:srgbClr val="7F3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18" name="Freeform 74"/>
                    <p:cNvSpPr>
                      <a:spLocks/>
                    </p:cNvSpPr>
                    <p:nvPr/>
                  </p:nvSpPr>
                  <p:spPr bwMode="auto">
                    <a:xfrm>
                      <a:off x="6743" y="7120"/>
                      <a:ext cx="1130" cy="1443"/>
                    </a:xfrm>
                    <a:custGeom>
                      <a:avLst/>
                      <a:gdLst>
                        <a:gd name="T0" fmla="*/ 103 w 1130"/>
                        <a:gd name="T1" fmla="*/ 220 h 1443"/>
                        <a:gd name="T2" fmla="*/ 15 w 1130"/>
                        <a:gd name="T3" fmla="*/ 305 h 1443"/>
                        <a:gd name="T4" fmla="*/ 25 w 1130"/>
                        <a:gd name="T5" fmla="*/ 418 h 1443"/>
                        <a:gd name="T6" fmla="*/ 28 w 1130"/>
                        <a:gd name="T7" fmla="*/ 323 h 1443"/>
                        <a:gd name="T8" fmla="*/ 103 w 1130"/>
                        <a:gd name="T9" fmla="*/ 260 h 1443"/>
                        <a:gd name="T10" fmla="*/ 43 w 1130"/>
                        <a:gd name="T11" fmla="*/ 353 h 1443"/>
                        <a:gd name="T12" fmla="*/ 115 w 1130"/>
                        <a:gd name="T13" fmla="*/ 278 h 1443"/>
                        <a:gd name="T14" fmla="*/ 60 w 1130"/>
                        <a:gd name="T15" fmla="*/ 365 h 1443"/>
                        <a:gd name="T16" fmla="*/ 108 w 1130"/>
                        <a:gd name="T17" fmla="*/ 478 h 1443"/>
                        <a:gd name="T18" fmla="*/ 75 w 1130"/>
                        <a:gd name="T19" fmla="*/ 350 h 1443"/>
                        <a:gd name="T20" fmla="*/ 113 w 1130"/>
                        <a:gd name="T21" fmla="*/ 315 h 1443"/>
                        <a:gd name="T22" fmla="*/ 120 w 1130"/>
                        <a:gd name="T23" fmla="*/ 410 h 1443"/>
                        <a:gd name="T24" fmla="*/ 133 w 1130"/>
                        <a:gd name="T25" fmla="*/ 413 h 1443"/>
                        <a:gd name="T26" fmla="*/ 150 w 1130"/>
                        <a:gd name="T27" fmla="*/ 320 h 1443"/>
                        <a:gd name="T28" fmla="*/ 165 w 1130"/>
                        <a:gd name="T29" fmla="*/ 433 h 1443"/>
                        <a:gd name="T30" fmla="*/ 163 w 1130"/>
                        <a:gd name="T31" fmla="*/ 383 h 1443"/>
                        <a:gd name="T32" fmla="*/ 188 w 1130"/>
                        <a:gd name="T33" fmla="*/ 400 h 1443"/>
                        <a:gd name="T34" fmla="*/ 203 w 1130"/>
                        <a:gd name="T35" fmla="*/ 418 h 1443"/>
                        <a:gd name="T36" fmla="*/ 233 w 1130"/>
                        <a:gd name="T37" fmla="*/ 460 h 1443"/>
                        <a:gd name="T38" fmla="*/ 280 w 1130"/>
                        <a:gd name="T39" fmla="*/ 510 h 1443"/>
                        <a:gd name="T40" fmla="*/ 213 w 1130"/>
                        <a:gd name="T41" fmla="*/ 373 h 1443"/>
                        <a:gd name="T42" fmla="*/ 245 w 1130"/>
                        <a:gd name="T43" fmla="*/ 428 h 1443"/>
                        <a:gd name="T44" fmla="*/ 248 w 1130"/>
                        <a:gd name="T45" fmla="*/ 405 h 1443"/>
                        <a:gd name="T46" fmla="*/ 313 w 1130"/>
                        <a:gd name="T47" fmla="*/ 403 h 1443"/>
                        <a:gd name="T48" fmla="*/ 320 w 1130"/>
                        <a:gd name="T49" fmla="*/ 378 h 1443"/>
                        <a:gd name="T50" fmla="*/ 368 w 1130"/>
                        <a:gd name="T51" fmla="*/ 445 h 1443"/>
                        <a:gd name="T52" fmla="*/ 368 w 1130"/>
                        <a:gd name="T53" fmla="*/ 410 h 1443"/>
                        <a:gd name="T54" fmla="*/ 388 w 1130"/>
                        <a:gd name="T55" fmla="*/ 405 h 1443"/>
                        <a:gd name="T56" fmla="*/ 403 w 1130"/>
                        <a:gd name="T57" fmla="*/ 393 h 1443"/>
                        <a:gd name="T58" fmla="*/ 470 w 1130"/>
                        <a:gd name="T59" fmla="*/ 320 h 1443"/>
                        <a:gd name="T60" fmla="*/ 508 w 1130"/>
                        <a:gd name="T61" fmla="*/ 453 h 1443"/>
                        <a:gd name="T62" fmla="*/ 725 w 1130"/>
                        <a:gd name="T63" fmla="*/ 693 h 1443"/>
                        <a:gd name="T64" fmla="*/ 788 w 1130"/>
                        <a:gd name="T65" fmla="*/ 698 h 1443"/>
                        <a:gd name="T66" fmla="*/ 815 w 1130"/>
                        <a:gd name="T67" fmla="*/ 583 h 1443"/>
                        <a:gd name="T68" fmla="*/ 893 w 1130"/>
                        <a:gd name="T69" fmla="*/ 698 h 1443"/>
                        <a:gd name="T70" fmla="*/ 740 w 1130"/>
                        <a:gd name="T71" fmla="*/ 1043 h 1443"/>
                        <a:gd name="T72" fmla="*/ 710 w 1130"/>
                        <a:gd name="T73" fmla="*/ 1303 h 1443"/>
                        <a:gd name="T74" fmla="*/ 823 w 1130"/>
                        <a:gd name="T75" fmla="*/ 1428 h 1443"/>
                        <a:gd name="T76" fmla="*/ 1005 w 1130"/>
                        <a:gd name="T77" fmla="*/ 1415 h 1443"/>
                        <a:gd name="T78" fmla="*/ 1085 w 1130"/>
                        <a:gd name="T79" fmla="*/ 1223 h 1443"/>
                        <a:gd name="T80" fmla="*/ 1123 w 1130"/>
                        <a:gd name="T81" fmla="*/ 1065 h 1443"/>
                        <a:gd name="T82" fmla="*/ 1013 w 1130"/>
                        <a:gd name="T83" fmla="*/ 858 h 1443"/>
                        <a:gd name="T84" fmla="*/ 1033 w 1130"/>
                        <a:gd name="T85" fmla="*/ 468 h 1443"/>
                        <a:gd name="T86" fmla="*/ 945 w 1130"/>
                        <a:gd name="T87" fmla="*/ 180 h 1443"/>
                        <a:gd name="T88" fmla="*/ 808 w 1130"/>
                        <a:gd name="T89" fmla="*/ 40 h 1443"/>
                        <a:gd name="T90" fmla="*/ 628 w 1130"/>
                        <a:gd name="T91" fmla="*/ 0 h 1443"/>
                        <a:gd name="T92" fmla="*/ 428 w 1130"/>
                        <a:gd name="T93" fmla="*/ 45 h 1443"/>
                        <a:gd name="T94" fmla="*/ 305 w 1130"/>
                        <a:gd name="T95" fmla="*/ 123 h 1443"/>
                        <a:gd name="T96" fmla="*/ 263 w 1130"/>
                        <a:gd name="T97" fmla="*/ 133 h 1443"/>
                        <a:gd name="T98" fmla="*/ 213 w 1130"/>
                        <a:gd name="T99" fmla="*/ 148 h 1443"/>
                        <a:gd name="T100" fmla="*/ 198 w 1130"/>
                        <a:gd name="T101" fmla="*/ 103 h 144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30"/>
                        <a:gd name="T154" fmla="*/ 0 h 1443"/>
                        <a:gd name="T155" fmla="*/ 1130 w 1130"/>
                        <a:gd name="T156" fmla="*/ 1443 h 144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30" h="1443">
                          <a:moveTo>
                            <a:pt x="150" y="143"/>
                          </a:moveTo>
                          <a:lnTo>
                            <a:pt x="125" y="160"/>
                          </a:lnTo>
                          <a:lnTo>
                            <a:pt x="113" y="178"/>
                          </a:lnTo>
                          <a:lnTo>
                            <a:pt x="105" y="200"/>
                          </a:lnTo>
                          <a:lnTo>
                            <a:pt x="103" y="220"/>
                          </a:lnTo>
                          <a:lnTo>
                            <a:pt x="103" y="243"/>
                          </a:lnTo>
                          <a:lnTo>
                            <a:pt x="68" y="253"/>
                          </a:lnTo>
                          <a:lnTo>
                            <a:pt x="43" y="268"/>
                          </a:lnTo>
                          <a:lnTo>
                            <a:pt x="25" y="285"/>
                          </a:lnTo>
                          <a:lnTo>
                            <a:pt x="15" y="305"/>
                          </a:lnTo>
                          <a:lnTo>
                            <a:pt x="10" y="333"/>
                          </a:lnTo>
                          <a:lnTo>
                            <a:pt x="0" y="353"/>
                          </a:lnTo>
                          <a:lnTo>
                            <a:pt x="10" y="375"/>
                          </a:lnTo>
                          <a:lnTo>
                            <a:pt x="18" y="398"/>
                          </a:lnTo>
                          <a:lnTo>
                            <a:pt x="25" y="418"/>
                          </a:lnTo>
                          <a:lnTo>
                            <a:pt x="38" y="438"/>
                          </a:lnTo>
                          <a:lnTo>
                            <a:pt x="28" y="403"/>
                          </a:lnTo>
                          <a:lnTo>
                            <a:pt x="23" y="375"/>
                          </a:lnTo>
                          <a:lnTo>
                            <a:pt x="23" y="350"/>
                          </a:lnTo>
                          <a:lnTo>
                            <a:pt x="28" y="323"/>
                          </a:lnTo>
                          <a:lnTo>
                            <a:pt x="38" y="298"/>
                          </a:lnTo>
                          <a:lnTo>
                            <a:pt x="50" y="285"/>
                          </a:lnTo>
                          <a:lnTo>
                            <a:pt x="68" y="275"/>
                          </a:lnTo>
                          <a:lnTo>
                            <a:pt x="83" y="268"/>
                          </a:lnTo>
                          <a:lnTo>
                            <a:pt x="103" y="260"/>
                          </a:lnTo>
                          <a:lnTo>
                            <a:pt x="73" y="280"/>
                          </a:lnTo>
                          <a:lnTo>
                            <a:pt x="58" y="295"/>
                          </a:lnTo>
                          <a:lnTo>
                            <a:pt x="48" y="313"/>
                          </a:lnTo>
                          <a:lnTo>
                            <a:pt x="43" y="328"/>
                          </a:lnTo>
                          <a:lnTo>
                            <a:pt x="43" y="353"/>
                          </a:lnTo>
                          <a:lnTo>
                            <a:pt x="50" y="328"/>
                          </a:lnTo>
                          <a:lnTo>
                            <a:pt x="60" y="308"/>
                          </a:lnTo>
                          <a:lnTo>
                            <a:pt x="78" y="293"/>
                          </a:lnTo>
                          <a:lnTo>
                            <a:pt x="98" y="283"/>
                          </a:lnTo>
                          <a:lnTo>
                            <a:pt x="115" y="278"/>
                          </a:lnTo>
                          <a:lnTo>
                            <a:pt x="93" y="290"/>
                          </a:lnTo>
                          <a:lnTo>
                            <a:pt x="80" y="303"/>
                          </a:lnTo>
                          <a:lnTo>
                            <a:pt x="68" y="323"/>
                          </a:lnTo>
                          <a:lnTo>
                            <a:pt x="63" y="343"/>
                          </a:lnTo>
                          <a:lnTo>
                            <a:pt x="60" y="365"/>
                          </a:lnTo>
                          <a:lnTo>
                            <a:pt x="60" y="385"/>
                          </a:lnTo>
                          <a:lnTo>
                            <a:pt x="63" y="400"/>
                          </a:lnTo>
                          <a:lnTo>
                            <a:pt x="70" y="418"/>
                          </a:lnTo>
                          <a:lnTo>
                            <a:pt x="80" y="438"/>
                          </a:lnTo>
                          <a:lnTo>
                            <a:pt x="108" y="478"/>
                          </a:lnTo>
                          <a:lnTo>
                            <a:pt x="85" y="433"/>
                          </a:lnTo>
                          <a:lnTo>
                            <a:pt x="75" y="413"/>
                          </a:lnTo>
                          <a:lnTo>
                            <a:pt x="70" y="393"/>
                          </a:lnTo>
                          <a:lnTo>
                            <a:pt x="73" y="370"/>
                          </a:lnTo>
                          <a:lnTo>
                            <a:pt x="75" y="350"/>
                          </a:lnTo>
                          <a:lnTo>
                            <a:pt x="78" y="333"/>
                          </a:lnTo>
                          <a:lnTo>
                            <a:pt x="93" y="310"/>
                          </a:lnTo>
                          <a:lnTo>
                            <a:pt x="118" y="293"/>
                          </a:lnTo>
                          <a:lnTo>
                            <a:pt x="125" y="298"/>
                          </a:lnTo>
                          <a:lnTo>
                            <a:pt x="113" y="315"/>
                          </a:lnTo>
                          <a:lnTo>
                            <a:pt x="105" y="330"/>
                          </a:lnTo>
                          <a:lnTo>
                            <a:pt x="103" y="348"/>
                          </a:lnTo>
                          <a:lnTo>
                            <a:pt x="105" y="368"/>
                          </a:lnTo>
                          <a:lnTo>
                            <a:pt x="110" y="388"/>
                          </a:lnTo>
                          <a:lnTo>
                            <a:pt x="120" y="410"/>
                          </a:lnTo>
                          <a:lnTo>
                            <a:pt x="135" y="435"/>
                          </a:lnTo>
                          <a:lnTo>
                            <a:pt x="158" y="468"/>
                          </a:lnTo>
                          <a:lnTo>
                            <a:pt x="180" y="498"/>
                          </a:lnTo>
                          <a:lnTo>
                            <a:pt x="145" y="440"/>
                          </a:lnTo>
                          <a:lnTo>
                            <a:pt x="133" y="413"/>
                          </a:lnTo>
                          <a:lnTo>
                            <a:pt x="125" y="390"/>
                          </a:lnTo>
                          <a:lnTo>
                            <a:pt x="130" y="370"/>
                          </a:lnTo>
                          <a:lnTo>
                            <a:pt x="133" y="340"/>
                          </a:lnTo>
                          <a:lnTo>
                            <a:pt x="143" y="315"/>
                          </a:lnTo>
                          <a:lnTo>
                            <a:pt x="150" y="320"/>
                          </a:lnTo>
                          <a:lnTo>
                            <a:pt x="148" y="338"/>
                          </a:lnTo>
                          <a:lnTo>
                            <a:pt x="148" y="365"/>
                          </a:lnTo>
                          <a:lnTo>
                            <a:pt x="150" y="385"/>
                          </a:lnTo>
                          <a:lnTo>
                            <a:pt x="158" y="410"/>
                          </a:lnTo>
                          <a:lnTo>
                            <a:pt x="165" y="433"/>
                          </a:lnTo>
                          <a:lnTo>
                            <a:pt x="183" y="455"/>
                          </a:lnTo>
                          <a:lnTo>
                            <a:pt x="203" y="478"/>
                          </a:lnTo>
                          <a:lnTo>
                            <a:pt x="178" y="435"/>
                          </a:lnTo>
                          <a:lnTo>
                            <a:pt x="168" y="410"/>
                          </a:lnTo>
                          <a:lnTo>
                            <a:pt x="163" y="383"/>
                          </a:lnTo>
                          <a:lnTo>
                            <a:pt x="163" y="348"/>
                          </a:lnTo>
                          <a:lnTo>
                            <a:pt x="168" y="328"/>
                          </a:lnTo>
                          <a:lnTo>
                            <a:pt x="180" y="338"/>
                          </a:lnTo>
                          <a:lnTo>
                            <a:pt x="183" y="370"/>
                          </a:lnTo>
                          <a:lnTo>
                            <a:pt x="188" y="400"/>
                          </a:lnTo>
                          <a:lnTo>
                            <a:pt x="198" y="425"/>
                          </a:lnTo>
                          <a:lnTo>
                            <a:pt x="208" y="450"/>
                          </a:lnTo>
                          <a:lnTo>
                            <a:pt x="223" y="478"/>
                          </a:lnTo>
                          <a:lnTo>
                            <a:pt x="210" y="440"/>
                          </a:lnTo>
                          <a:lnTo>
                            <a:pt x="203" y="418"/>
                          </a:lnTo>
                          <a:lnTo>
                            <a:pt x="198" y="400"/>
                          </a:lnTo>
                          <a:lnTo>
                            <a:pt x="195" y="378"/>
                          </a:lnTo>
                          <a:lnTo>
                            <a:pt x="208" y="418"/>
                          </a:lnTo>
                          <a:lnTo>
                            <a:pt x="218" y="440"/>
                          </a:lnTo>
                          <a:lnTo>
                            <a:pt x="233" y="460"/>
                          </a:lnTo>
                          <a:lnTo>
                            <a:pt x="250" y="485"/>
                          </a:lnTo>
                          <a:lnTo>
                            <a:pt x="270" y="510"/>
                          </a:lnTo>
                          <a:lnTo>
                            <a:pt x="293" y="528"/>
                          </a:lnTo>
                          <a:lnTo>
                            <a:pt x="310" y="540"/>
                          </a:lnTo>
                          <a:lnTo>
                            <a:pt x="280" y="510"/>
                          </a:lnTo>
                          <a:lnTo>
                            <a:pt x="260" y="485"/>
                          </a:lnTo>
                          <a:lnTo>
                            <a:pt x="243" y="458"/>
                          </a:lnTo>
                          <a:lnTo>
                            <a:pt x="228" y="425"/>
                          </a:lnTo>
                          <a:lnTo>
                            <a:pt x="218" y="398"/>
                          </a:lnTo>
                          <a:lnTo>
                            <a:pt x="213" y="373"/>
                          </a:lnTo>
                          <a:lnTo>
                            <a:pt x="218" y="350"/>
                          </a:lnTo>
                          <a:lnTo>
                            <a:pt x="233" y="350"/>
                          </a:lnTo>
                          <a:lnTo>
                            <a:pt x="233" y="378"/>
                          </a:lnTo>
                          <a:lnTo>
                            <a:pt x="235" y="400"/>
                          </a:lnTo>
                          <a:lnTo>
                            <a:pt x="245" y="428"/>
                          </a:lnTo>
                          <a:lnTo>
                            <a:pt x="255" y="453"/>
                          </a:lnTo>
                          <a:lnTo>
                            <a:pt x="278" y="483"/>
                          </a:lnTo>
                          <a:lnTo>
                            <a:pt x="265" y="453"/>
                          </a:lnTo>
                          <a:lnTo>
                            <a:pt x="253" y="425"/>
                          </a:lnTo>
                          <a:lnTo>
                            <a:pt x="248" y="405"/>
                          </a:lnTo>
                          <a:lnTo>
                            <a:pt x="245" y="380"/>
                          </a:lnTo>
                          <a:lnTo>
                            <a:pt x="250" y="355"/>
                          </a:lnTo>
                          <a:lnTo>
                            <a:pt x="288" y="353"/>
                          </a:lnTo>
                          <a:lnTo>
                            <a:pt x="300" y="380"/>
                          </a:lnTo>
                          <a:lnTo>
                            <a:pt x="313" y="403"/>
                          </a:lnTo>
                          <a:lnTo>
                            <a:pt x="323" y="423"/>
                          </a:lnTo>
                          <a:lnTo>
                            <a:pt x="373" y="493"/>
                          </a:lnTo>
                          <a:lnTo>
                            <a:pt x="340" y="428"/>
                          </a:lnTo>
                          <a:lnTo>
                            <a:pt x="330" y="408"/>
                          </a:lnTo>
                          <a:lnTo>
                            <a:pt x="320" y="378"/>
                          </a:lnTo>
                          <a:lnTo>
                            <a:pt x="313" y="348"/>
                          </a:lnTo>
                          <a:lnTo>
                            <a:pt x="323" y="353"/>
                          </a:lnTo>
                          <a:lnTo>
                            <a:pt x="340" y="395"/>
                          </a:lnTo>
                          <a:lnTo>
                            <a:pt x="350" y="418"/>
                          </a:lnTo>
                          <a:lnTo>
                            <a:pt x="368" y="445"/>
                          </a:lnTo>
                          <a:lnTo>
                            <a:pt x="395" y="468"/>
                          </a:lnTo>
                          <a:lnTo>
                            <a:pt x="433" y="483"/>
                          </a:lnTo>
                          <a:lnTo>
                            <a:pt x="398" y="453"/>
                          </a:lnTo>
                          <a:lnTo>
                            <a:pt x="380" y="430"/>
                          </a:lnTo>
                          <a:lnTo>
                            <a:pt x="368" y="410"/>
                          </a:lnTo>
                          <a:lnTo>
                            <a:pt x="360" y="385"/>
                          </a:lnTo>
                          <a:lnTo>
                            <a:pt x="358" y="355"/>
                          </a:lnTo>
                          <a:lnTo>
                            <a:pt x="378" y="348"/>
                          </a:lnTo>
                          <a:lnTo>
                            <a:pt x="378" y="375"/>
                          </a:lnTo>
                          <a:lnTo>
                            <a:pt x="388" y="405"/>
                          </a:lnTo>
                          <a:lnTo>
                            <a:pt x="398" y="425"/>
                          </a:lnTo>
                          <a:lnTo>
                            <a:pt x="435" y="460"/>
                          </a:lnTo>
                          <a:lnTo>
                            <a:pt x="418" y="440"/>
                          </a:lnTo>
                          <a:lnTo>
                            <a:pt x="405" y="415"/>
                          </a:lnTo>
                          <a:lnTo>
                            <a:pt x="403" y="393"/>
                          </a:lnTo>
                          <a:lnTo>
                            <a:pt x="400" y="365"/>
                          </a:lnTo>
                          <a:lnTo>
                            <a:pt x="405" y="343"/>
                          </a:lnTo>
                          <a:lnTo>
                            <a:pt x="415" y="335"/>
                          </a:lnTo>
                          <a:lnTo>
                            <a:pt x="443" y="330"/>
                          </a:lnTo>
                          <a:lnTo>
                            <a:pt x="470" y="320"/>
                          </a:lnTo>
                          <a:lnTo>
                            <a:pt x="505" y="290"/>
                          </a:lnTo>
                          <a:lnTo>
                            <a:pt x="468" y="355"/>
                          </a:lnTo>
                          <a:lnTo>
                            <a:pt x="473" y="390"/>
                          </a:lnTo>
                          <a:lnTo>
                            <a:pt x="488" y="425"/>
                          </a:lnTo>
                          <a:lnTo>
                            <a:pt x="508" y="453"/>
                          </a:lnTo>
                          <a:lnTo>
                            <a:pt x="543" y="488"/>
                          </a:lnTo>
                          <a:lnTo>
                            <a:pt x="593" y="520"/>
                          </a:lnTo>
                          <a:lnTo>
                            <a:pt x="658" y="570"/>
                          </a:lnTo>
                          <a:lnTo>
                            <a:pt x="725" y="650"/>
                          </a:lnTo>
                          <a:lnTo>
                            <a:pt x="725" y="693"/>
                          </a:lnTo>
                          <a:lnTo>
                            <a:pt x="728" y="718"/>
                          </a:lnTo>
                          <a:lnTo>
                            <a:pt x="745" y="733"/>
                          </a:lnTo>
                          <a:lnTo>
                            <a:pt x="768" y="738"/>
                          </a:lnTo>
                          <a:lnTo>
                            <a:pt x="778" y="723"/>
                          </a:lnTo>
                          <a:lnTo>
                            <a:pt x="788" y="698"/>
                          </a:lnTo>
                          <a:lnTo>
                            <a:pt x="785" y="670"/>
                          </a:lnTo>
                          <a:lnTo>
                            <a:pt x="785" y="645"/>
                          </a:lnTo>
                          <a:lnTo>
                            <a:pt x="788" y="613"/>
                          </a:lnTo>
                          <a:lnTo>
                            <a:pt x="798" y="593"/>
                          </a:lnTo>
                          <a:lnTo>
                            <a:pt x="815" y="583"/>
                          </a:lnTo>
                          <a:lnTo>
                            <a:pt x="835" y="583"/>
                          </a:lnTo>
                          <a:lnTo>
                            <a:pt x="863" y="598"/>
                          </a:lnTo>
                          <a:lnTo>
                            <a:pt x="883" y="628"/>
                          </a:lnTo>
                          <a:lnTo>
                            <a:pt x="890" y="658"/>
                          </a:lnTo>
                          <a:lnTo>
                            <a:pt x="893" y="698"/>
                          </a:lnTo>
                          <a:lnTo>
                            <a:pt x="890" y="735"/>
                          </a:lnTo>
                          <a:lnTo>
                            <a:pt x="885" y="783"/>
                          </a:lnTo>
                          <a:lnTo>
                            <a:pt x="860" y="868"/>
                          </a:lnTo>
                          <a:lnTo>
                            <a:pt x="745" y="995"/>
                          </a:lnTo>
                          <a:lnTo>
                            <a:pt x="740" y="1043"/>
                          </a:lnTo>
                          <a:lnTo>
                            <a:pt x="748" y="1150"/>
                          </a:lnTo>
                          <a:lnTo>
                            <a:pt x="750" y="1213"/>
                          </a:lnTo>
                          <a:lnTo>
                            <a:pt x="733" y="1245"/>
                          </a:lnTo>
                          <a:lnTo>
                            <a:pt x="718" y="1278"/>
                          </a:lnTo>
                          <a:lnTo>
                            <a:pt x="710" y="1303"/>
                          </a:lnTo>
                          <a:lnTo>
                            <a:pt x="705" y="1343"/>
                          </a:lnTo>
                          <a:lnTo>
                            <a:pt x="715" y="1373"/>
                          </a:lnTo>
                          <a:lnTo>
                            <a:pt x="740" y="1405"/>
                          </a:lnTo>
                          <a:lnTo>
                            <a:pt x="778" y="1425"/>
                          </a:lnTo>
                          <a:lnTo>
                            <a:pt x="823" y="1428"/>
                          </a:lnTo>
                          <a:lnTo>
                            <a:pt x="853" y="1435"/>
                          </a:lnTo>
                          <a:lnTo>
                            <a:pt x="895" y="1443"/>
                          </a:lnTo>
                          <a:lnTo>
                            <a:pt x="935" y="1438"/>
                          </a:lnTo>
                          <a:lnTo>
                            <a:pt x="968" y="1430"/>
                          </a:lnTo>
                          <a:lnTo>
                            <a:pt x="1005" y="1415"/>
                          </a:lnTo>
                          <a:lnTo>
                            <a:pt x="1033" y="1395"/>
                          </a:lnTo>
                          <a:lnTo>
                            <a:pt x="1053" y="1365"/>
                          </a:lnTo>
                          <a:lnTo>
                            <a:pt x="1070" y="1338"/>
                          </a:lnTo>
                          <a:lnTo>
                            <a:pt x="1083" y="1303"/>
                          </a:lnTo>
                          <a:lnTo>
                            <a:pt x="1085" y="1223"/>
                          </a:lnTo>
                          <a:lnTo>
                            <a:pt x="1100" y="1208"/>
                          </a:lnTo>
                          <a:lnTo>
                            <a:pt x="1118" y="1183"/>
                          </a:lnTo>
                          <a:lnTo>
                            <a:pt x="1123" y="1155"/>
                          </a:lnTo>
                          <a:lnTo>
                            <a:pt x="1130" y="1110"/>
                          </a:lnTo>
                          <a:lnTo>
                            <a:pt x="1123" y="1065"/>
                          </a:lnTo>
                          <a:lnTo>
                            <a:pt x="1113" y="1033"/>
                          </a:lnTo>
                          <a:lnTo>
                            <a:pt x="1098" y="1013"/>
                          </a:lnTo>
                          <a:lnTo>
                            <a:pt x="1068" y="963"/>
                          </a:lnTo>
                          <a:lnTo>
                            <a:pt x="1038" y="920"/>
                          </a:lnTo>
                          <a:lnTo>
                            <a:pt x="1013" y="858"/>
                          </a:lnTo>
                          <a:lnTo>
                            <a:pt x="1015" y="700"/>
                          </a:lnTo>
                          <a:lnTo>
                            <a:pt x="1025" y="638"/>
                          </a:lnTo>
                          <a:lnTo>
                            <a:pt x="1035" y="568"/>
                          </a:lnTo>
                          <a:lnTo>
                            <a:pt x="1035" y="523"/>
                          </a:lnTo>
                          <a:lnTo>
                            <a:pt x="1033" y="468"/>
                          </a:lnTo>
                          <a:lnTo>
                            <a:pt x="1023" y="418"/>
                          </a:lnTo>
                          <a:lnTo>
                            <a:pt x="1018" y="375"/>
                          </a:lnTo>
                          <a:lnTo>
                            <a:pt x="1005" y="328"/>
                          </a:lnTo>
                          <a:lnTo>
                            <a:pt x="973" y="235"/>
                          </a:lnTo>
                          <a:lnTo>
                            <a:pt x="945" y="180"/>
                          </a:lnTo>
                          <a:lnTo>
                            <a:pt x="875" y="108"/>
                          </a:lnTo>
                          <a:lnTo>
                            <a:pt x="835" y="93"/>
                          </a:lnTo>
                          <a:lnTo>
                            <a:pt x="835" y="73"/>
                          </a:lnTo>
                          <a:lnTo>
                            <a:pt x="823" y="55"/>
                          </a:lnTo>
                          <a:lnTo>
                            <a:pt x="808" y="40"/>
                          </a:lnTo>
                          <a:lnTo>
                            <a:pt x="783" y="28"/>
                          </a:lnTo>
                          <a:lnTo>
                            <a:pt x="753" y="18"/>
                          </a:lnTo>
                          <a:lnTo>
                            <a:pt x="718" y="10"/>
                          </a:lnTo>
                          <a:lnTo>
                            <a:pt x="688" y="5"/>
                          </a:lnTo>
                          <a:lnTo>
                            <a:pt x="628" y="0"/>
                          </a:lnTo>
                          <a:lnTo>
                            <a:pt x="585" y="0"/>
                          </a:lnTo>
                          <a:lnTo>
                            <a:pt x="523" y="5"/>
                          </a:lnTo>
                          <a:lnTo>
                            <a:pt x="488" y="15"/>
                          </a:lnTo>
                          <a:lnTo>
                            <a:pt x="458" y="28"/>
                          </a:lnTo>
                          <a:lnTo>
                            <a:pt x="428" y="45"/>
                          </a:lnTo>
                          <a:lnTo>
                            <a:pt x="403" y="60"/>
                          </a:lnTo>
                          <a:lnTo>
                            <a:pt x="373" y="85"/>
                          </a:lnTo>
                          <a:lnTo>
                            <a:pt x="348" y="108"/>
                          </a:lnTo>
                          <a:lnTo>
                            <a:pt x="328" y="118"/>
                          </a:lnTo>
                          <a:lnTo>
                            <a:pt x="305" y="123"/>
                          </a:lnTo>
                          <a:lnTo>
                            <a:pt x="290" y="123"/>
                          </a:lnTo>
                          <a:lnTo>
                            <a:pt x="275" y="115"/>
                          </a:lnTo>
                          <a:lnTo>
                            <a:pt x="265" y="95"/>
                          </a:lnTo>
                          <a:lnTo>
                            <a:pt x="263" y="115"/>
                          </a:lnTo>
                          <a:lnTo>
                            <a:pt x="263" y="133"/>
                          </a:lnTo>
                          <a:lnTo>
                            <a:pt x="248" y="130"/>
                          </a:lnTo>
                          <a:lnTo>
                            <a:pt x="233" y="123"/>
                          </a:lnTo>
                          <a:lnTo>
                            <a:pt x="243" y="140"/>
                          </a:lnTo>
                          <a:lnTo>
                            <a:pt x="228" y="153"/>
                          </a:lnTo>
                          <a:lnTo>
                            <a:pt x="213" y="148"/>
                          </a:lnTo>
                          <a:lnTo>
                            <a:pt x="205" y="140"/>
                          </a:lnTo>
                          <a:lnTo>
                            <a:pt x="200" y="128"/>
                          </a:lnTo>
                          <a:lnTo>
                            <a:pt x="205" y="110"/>
                          </a:lnTo>
                          <a:lnTo>
                            <a:pt x="223" y="98"/>
                          </a:lnTo>
                          <a:lnTo>
                            <a:pt x="198" y="103"/>
                          </a:lnTo>
                          <a:lnTo>
                            <a:pt x="175" y="110"/>
                          </a:lnTo>
                          <a:lnTo>
                            <a:pt x="160" y="125"/>
                          </a:lnTo>
                          <a:lnTo>
                            <a:pt x="150" y="143"/>
                          </a:lnTo>
                          <a:close/>
                        </a:path>
                      </a:pathLst>
                    </a:custGeom>
                    <a:solidFill>
                      <a:srgbClr val="7F3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8916" name="Freeform 75"/>
                  <p:cNvSpPr>
                    <a:spLocks/>
                  </p:cNvSpPr>
                  <p:nvPr/>
                </p:nvSpPr>
                <p:spPr bwMode="auto">
                  <a:xfrm>
                    <a:off x="7208" y="7478"/>
                    <a:ext cx="513" cy="1070"/>
                  </a:xfrm>
                  <a:custGeom>
                    <a:avLst/>
                    <a:gdLst>
                      <a:gd name="T0" fmla="*/ 55 w 513"/>
                      <a:gd name="T1" fmla="*/ 65 h 1070"/>
                      <a:gd name="T2" fmla="*/ 0 w 513"/>
                      <a:gd name="T3" fmla="*/ 0 h 1070"/>
                      <a:gd name="T4" fmla="*/ 20 w 513"/>
                      <a:gd name="T5" fmla="*/ 67 h 1070"/>
                      <a:gd name="T6" fmla="*/ 75 w 513"/>
                      <a:gd name="T7" fmla="*/ 130 h 1070"/>
                      <a:gd name="T8" fmla="*/ 193 w 513"/>
                      <a:gd name="T9" fmla="*/ 212 h 1070"/>
                      <a:gd name="T10" fmla="*/ 260 w 513"/>
                      <a:gd name="T11" fmla="*/ 337 h 1070"/>
                      <a:gd name="T12" fmla="*/ 280 w 513"/>
                      <a:gd name="T13" fmla="*/ 377 h 1070"/>
                      <a:gd name="T14" fmla="*/ 313 w 513"/>
                      <a:gd name="T15" fmla="*/ 367 h 1070"/>
                      <a:gd name="T16" fmla="*/ 320 w 513"/>
                      <a:gd name="T17" fmla="*/ 315 h 1070"/>
                      <a:gd name="T18" fmla="*/ 323 w 513"/>
                      <a:gd name="T19" fmla="*/ 255 h 1070"/>
                      <a:gd name="T20" fmla="*/ 350 w 513"/>
                      <a:gd name="T21" fmla="*/ 225 h 1070"/>
                      <a:gd name="T22" fmla="*/ 398 w 513"/>
                      <a:gd name="T23" fmla="*/ 240 h 1070"/>
                      <a:gd name="T24" fmla="*/ 425 w 513"/>
                      <a:gd name="T25" fmla="*/ 302 h 1070"/>
                      <a:gd name="T26" fmla="*/ 425 w 513"/>
                      <a:gd name="T27" fmla="*/ 380 h 1070"/>
                      <a:gd name="T28" fmla="*/ 395 w 513"/>
                      <a:gd name="T29" fmla="*/ 512 h 1070"/>
                      <a:gd name="T30" fmla="*/ 275 w 513"/>
                      <a:gd name="T31" fmla="*/ 687 h 1070"/>
                      <a:gd name="T32" fmla="*/ 285 w 513"/>
                      <a:gd name="T33" fmla="*/ 857 h 1070"/>
                      <a:gd name="T34" fmla="*/ 253 w 513"/>
                      <a:gd name="T35" fmla="*/ 922 h 1070"/>
                      <a:gd name="T36" fmla="*/ 240 w 513"/>
                      <a:gd name="T37" fmla="*/ 987 h 1070"/>
                      <a:gd name="T38" fmla="*/ 275 w 513"/>
                      <a:gd name="T39" fmla="*/ 1050 h 1070"/>
                      <a:gd name="T40" fmla="*/ 350 w 513"/>
                      <a:gd name="T41" fmla="*/ 1067 h 1070"/>
                      <a:gd name="T42" fmla="*/ 370 w 513"/>
                      <a:gd name="T43" fmla="*/ 1017 h 1070"/>
                      <a:gd name="T44" fmla="*/ 333 w 513"/>
                      <a:gd name="T45" fmla="*/ 932 h 1070"/>
                      <a:gd name="T46" fmla="*/ 410 w 513"/>
                      <a:gd name="T47" fmla="*/ 982 h 1070"/>
                      <a:gd name="T48" fmla="*/ 508 w 513"/>
                      <a:gd name="T49" fmla="*/ 992 h 1070"/>
                      <a:gd name="T50" fmla="*/ 418 w 513"/>
                      <a:gd name="T51" fmla="*/ 932 h 1070"/>
                      <a:gd name="T52" fmla="*/ 348 w 513"/>
                      <a:gd name="T53" fmla="*/ 872 h 1070"/>
                      <a:gd name="T54" fmla="*/ 353 w 513"/>
                      <a:gd name="T55" fmla="*/ 810 h 1070"/>
                      <a:gd name="T56" fmla="*/ 430 w 513"/>
                      <a:gd name="T57" fmla="*/ 865 h 1070"/>
                      <a:gd name="T58" fmla="*/ 363 w 513"/>
                      <a:gd name="T59" fmla="*/ 767 h 1070"/>
                      <a:gd name="T60" fmla="*/ 443 w 513"/>
                      <a:gd name="T61" fmla="*/ 832 h 1070"/>
                      <a:gd name="T62" fmla="*/ 465 w 513"/>
                      <a:gd name="T63" fmla="*/ 825 h 1070"/>
                      <a:gd name="T64" fmla="*/ 413 w 513"/>
                      <a:gd name="T65" fmla="*/ 740 h 1070"/>
                      <a:gd name="T66" fmla="*/ 403 w 513"/>
                      <a:gd name="T67" fmla="*/ 672 h 1070"/>
                      <a:gd name="T68" fmla="*/ 418 w 513"/>
                      <a:gd name="T69" fmla="*/ 572 h 1070"/>
                      <a:gd name="T70" fmla="*/ 490 w 513"/>
                      <a:gd name="T71" fmla="*/ 675 h 1070"/>
                      <a:gd name="T72" fmla="*/ 438 w 513"/>
                      <a:gd name="T73" fmla="*/ 555 h 1070"/>
                      <a:gd name="T74" fmla="*/ 513 w 513"/>
                      <a:gd name="T75" fmla="*/ 612 h 1070"/>
                      <a:gd name="T76" fmla="*/ 470 w 513"/>
                      <a:gd name="T77" fmla="*/ 497 h 1070"/>
                      <a:gd name="T78" fmla="*/ 443 w 513"/>
                      <a:gd name="T79" fmla="*/ 405 h 1070"/>
                      <a:gd name="T80" fmla="*/ 438 w 513"/>
                      <a:gd name="T81" fmla="*/ 242 h 1070"/>
                      <a:gd name="T82" fmla="*/ 390 w 513"/>
                      <a:gd name="T83" fmla="*/ 185 h 1070"/>
                      <a:gd name="T84" fmla="*/ 295 w 513"/>
                      <a:gd name="T85" fmla="*/ 157 h 1070"/>
                      <a:gd name="T86" fmla="*/ 273 w 513"/>
                      <a:gd name="T87" fmla="*/ 155 h 1070"/>
                      <a:gd name="T88" fmla="*/ 218 w 513"/>
                      <a:gd name="T89" fmla="*/ 122 h 1070"/>
                      <a:gd name="T90" fmla="*/ 198 w 513"/>
                      <a:gd name="T91" fmla="*/ 155 h 1070"/>
                      <a:gd name="T92" fmla="*/ 185 w 513"/>
                      <a:gd name="T93" fmla="*/ 180 h 1070"/>
                      <a:gd name="T94" fmla="*/ 115 w 513"/>
                      <a:gd name="T95" fmla="*/ 85 h 1070"/>
                      <a:gd name="T96" fmla="*/ 90 w 513"/>
                      <a:gd name="T97" fmla="*/ 80 h 107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13"/>
                      <a:gd name="T148" fmla="*/ 0 h 1070"/>
                      <a:gd name="T149" fmla="*/ 513 w 513"/>
                      <a:gd name="T150" fmla="*/ 1070 h 107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13" h="1070">
                        <a:moveTo>
                          <a:pt x="90" y="80"/>
                        </a:moveTo>
                        <a:lnTo>
                          <a:pt x="55" y="65"/>
                        </a:lnTo>
                        <a:lnTo>
                          <a:pt x="38" y="42"/>
                        </a:lnTo>
                        <a:lnTo>
                          <a:pt x="0" y="0"/>
                        </a:lnTo>
                        <a:lnTo>
                          <a:pt x="5" y="32"/>
                        </a:lnTo>
                        <a:lnTo>
                          <a:pt x="20" y="67"/>
                        </a:lnTo>
                        <a:lnTo>
                          <a:pt x="40" y="95"/>
                        </a:lnTo>
                        <a:lnTo>
                          <a:pt x="75" y="130"/>
                        </a:lnTo>
                        <a:lnTo>
                          <a:pt x="125" y="162"/>
                        </a:lnTo>
                        <a:lnTo>
                          <a:pt x="193" y="212"/>
                        </a:lnTo>
                        <a:lnTo>
                          <a:pt x="260" y="295"/>
                        </a:lnTo>
                        <a:lnTo>
                          <a:pt x="260" y="337"/>
                        </a:lnTo>
                        <a:lnTo>
                          <a:pt x="263" y="362"/>
                        </a:lnTo>
                        <a:lnTo>
                          <a:pt x="280" y="377"/>
                        </a:lnTo>
                        <a:lnTo>
                          <a:pt x="303" y="382"/>
                        </a:lnTo>
                        <a:lnTo>
                          <a:pt x="313" y="367"/>
                        </a:lnTo>
                        <a:lnTo>
                          <a:pt x="323" y="342"/>
                        </a:lnTo>
                        <a:lnTo>
                          <a:pt x="320" y="315"/>
                        </a:lnTo>
                        <a:lnTo>
                          <a:pt x="320" y="290"/>
                        </a:lnTo>
                        <a:lnTo>
                          <a:pt x="323" y="255"/>
                        </a:lnTo>
                        <a:lnTo>
                          <a:pt x="333" y="235"/>
                        </a:lnTo>
                        <a:lnTo>
                          <a:pt x="350" y="225"/>
                        </a:lnTo>
                        <a:lnTo>
                          <a:pt x="370" y="225"/>
                        </a:lnTo>
                        <a:lnTo>
                          <a:pt x="398" y="240"/>
                        </a:lnTo>
                        <a:lnTo>
                          <a:pt x="418" y="272"/>
                        </a:lnTo>
                        <a:lnTo>
                          <a:pt x="425" y="302"/>
                        </a:lnTo>
                        <a:lnTo>
                          <a:pt x="428" y="342"/>
                        </a:lnTo>
                        <a:lnTo>
                          <a:pt x="425" y="380"/>
                        </a:lnTo>
                        <a:lnTo>
                          <a:pt x="420" y="427"/>
                        </a:lnTo>
                        <a:lnTo>
                          <a:pt x="395" y="512"/>
                        </a:lnTo>
                        <a:lnTo>
                          <a:pt x="280" y="640"/>
                        </a:lnTo>
                        <a:lnTo>
                          <a:pt x="275" y="687"/>
                        </a:lnTo>
                        <a:lnTo>
                          <a:pt x="283" y="792"/>
                        </a:lnTo>
                        <a:lnTo>
                          <a:pt x="285" y="857"/>
                        </a:lnTo>
                        <a:lnTo>
                          <a:pt x="268" y="890"/>
                        </a:lnTo>
                        <a:lnTo>
                          <a:pt x="253" y="922"/>
                        </a:lnTo>
                        <a:lnTo>
                          <a:pt x="245" y="947"/>
                        </a:lnTo>
                        <a:lnTo>
                          <a:pt x="240" y="987"/>
                        </a:lnTo>
                        <a:lnTo>
                          <a:pt x="250" y="1017"/>
                        </a:lnTo>
                        <a:lnTo>
                          <a:pt x="275" y="1050"/>
                        </a:lnTo>
                        <a:lnTo>
                          <a:pt x="313" y="1070"/>
                        </a:lnTo>
                        <a:lnTo>
                          <a:pt x="350" y="1067"/>
                        </a:lnTo>
                        <a:lnTo>
                          <a:pt x="373" y="1050"/>
                        </a:lnTo>
                        <a:lnTo>
                          <a:pt x="370" y="1017"/>
                        </a:lnTo>
                        <a:lnTo>
                          <a:pt x="350" y="980"/>
                        </a:lnTo>
                        <a:lnTo>
                          <a:pt x="333" y="932"/>
                        </a:lnTo>
                        <a:lnTo>
                          <a:pt x="375" y="972"/>
                        </a:lnTo>
                        <a:lnTo>
                          <a:pt x="410" y="982"/>
                        </a:lnTo>
                        <a:lnTo>
                          <a:pt x="455" y="990"/>
                        </a:lnTo>
                        <a:lnTo>
                          <a:pt x="508" y="992"/>
                        </a:lnTo>
                        <a:lnTo>
                          <a:pt x="475" y="972"/>
                        </a:lnTo>
                        <a:lnTo>
                          <a:pt x="418" y="932"/>
                        </a:lnTo>
                        <a:lnTo>
                          <a:pt x="375" y="910"/>
                        </a:lnTo>
                        <a:lnTo>
                          <a:pt x="348" y="872"/>
                        </a:lnTo>
                        <a:lnTo>
                          <a:pt x="340" y="830"/>
                        </a:lnTo>
                        <a:lnTo>
                          <a:pt x="353" y="810"/>
                        </a:lnTo>
                        <a:lnTo>
                          <a:pt x="395" y="850"/>
                        </a:lnTo>
                        <a:lnTo>
                          <a:pt x="430" y="865"/>
                        </a:lnTo>
                        <a:lnTo>
                          <a:pt x="375" y="810"/>
                        </a:lnTo>
                        <a:lnTo>
                          <a:pt x="363" y="767"/>
                        </a:lnTo>
                        <a:lnTo>
                          <a:pt x="393" y="782"/>
                        </a:lnTo>
                        <a:lnTo>
                          <a:pt x="443" y="832"/>
                        </a:lnTo>
                        <a:lnTo>
                          <a:pt x="478" y="845"/>
                        </a:lnTo>
                        <a:lnTo>
                          <a:pt x="465" y="825"/>
                        </a:lnTo>
                        <a:lnTo>
                          <a:pt x="423" y="765"/>
                        </a:lnTo>
                        <a:lnTo>
                          <a:pt x="413" y="740"/>
                        </a:lnTo>
                        <a:lnTo>
                          <a:pt x="400" y="705"/>
                        </a:lnTo>
                        <a:lnTo>
                          <a:pt x="403" y="672"/>
                        </a:lnTo>
                        <a:lnTo>
                          <a:pt x="400" y="630"/>
                        </a:lnTo>
                        <a:lnTo>
                          <a:pt x="418" y="572"/>
                        </a:lnTo>
                        <a:lnTo>
                          <a:pt x="450" y="650"/>
                        </a:lnTo>
                        <a:lnTo>
                          <a:pt x="490" y="675"/>
                        </a:lnTo>
                        <a:lnTo>
                          <a:pt x="463" y="637"/>
                        </a:lnTo>
                        <a:lnTo>
                          <a:pt x="438" y="555"/>
                        </a:lnTo>
                        <a:lnTo>
                          <a:pt x="473" y="585"/>
                        </a:lnTo>
                        <a:lnTo>
                          <a:pt x="513" y="612"/>
                        </a:lnTo>
                        <a:lnTo>
                          <a:pt x="488" y="557"/>
                        </a:lnTo>
                        <a:lnTo>
                          <a:pt x="470" y="497"/>
                        </a:lnTo>
                        <a:lnTo>
                          <a:pt x="453" y="440"/>
                        </a:lnTo>
                        <a:lnTo>
                          <a:pt x="443" y="405"/>
                        </a:lnTo>
                        <a:lnTo>
                          <a:pt x="443" y="312"/>
                        </a:lnTo>
                        <a:lnTo>
                          <a:pt x="438" y="242"/>
                        </a:lnTo>
                        <a:lnTo>
                          <a:pt x="428" y="205"/>
                        </a:lnTo>
                        <a:lnTo>
                          <a:pt x="390" y="185"/>
                        </a:lnTo>
                        <a:lnTo>
                          <a:pt x="340" y="187"/>
                        </a:lnTo>
                        <a:lnTo>
                          <a:pt x="295" y="157"/>
                        </a:lnTo>
                        <a:lnTo>
                          <a:pt x="243" y="112"/>
                        </a:lnTo>
                        <a:lnTo>
                          <a:pt x="273" y="155"/>
                        </a:lnTo>
                        <a:lnTo>
                          <a:pt x="305" y="205"/>
                        </a:lnTo>
                        <a:lnTo>
                          <a:pt x="218" y="122"/>
                        </a:lnTo>
                        <a:lnTo>
                          <a:pt x="248" y="187"/>
                        </a:lnTo>
                        <a:lnTo>
                          <a:pt x="198" y="155"/>
                        </a:lnTo>
                        <a:lnTo>
                          <a:pt x="238" y="212"/>
                        </a:lnTo>
                        <a:lnTo>
                          <a:pt x="185" y="180"/>
                        </a:lnTo>
                        <a:lnTo>
                          <a:pt x="153" y="132"/>
                        </a:lnTo>
                        <a:lnTo>
                          <a:pt x="115" y="85"/>
                        </a:lnTo>
                        <a:lnTo>
                          <a:pt x="75" y="27"/>
                        </a:lnTo>
                        <a:lnTo>
                          <a:pt x="90" y="80"/>
                        </a:lnTo>
                        <a:close/>
                      </a:path>
                    </a:pathLst>
                  </a:custGeom>
                  <a:solidFill>
                    <a:srgbClr val="5F3F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78881" name="Group 76"/>
                <p:cNvGrpSpPr>
                  <a:grpSpLocks/>
                </p:cNvGrpSpPr>
                <p:nvPr/>
              </p:nvGrpSpPr>
              <p:grpSpPr bwMode="auto">
                <a:xfrm>
                  <a:off x="6863" y="7708"/>
                  <a:ext cx="440" cy="537"/>
                  <a:chOff x="6863" y="7708"/>
                  <a:chExt cx="440" cy="537"/>
                </a:xfrm>
              </p:grpSpPr>
              <p:grpSp>
                <p:nvGrpSpPr>
                  <p:cNvPr id="78885" name="Group 77"/>
                  <p:cNvGrpSpPr>
                    <a:grpSpLocks/>
                  </p:cNvGrpSpPr>
                  <p:nvPr/>
                </p:nvGrpSpPr>
                <p:grpSpPr bwMode="auto">
                  <a:xfrm>
                    <a:off x="6901" y="7743"/>
                    <a:ext cx="275" cy="380"/>
                    <a:chOff x="6901" y="7743"/>
                    <a:chExt cx="275" cy="380"/>
                  </a:xfrm>
                </p:grpSpPr>
                <p:sp>
                  <p:nvSpPr>
                    <p:cNvPr id="78912" name="Freeform 78"/>
                    <p:cNvSpPr>
                      <a:spLocks/>
                    </p:cNvSpPr>
                    <p:nvPr/>
                  </p:nvSpPr>
                  <p:spPr bwMode="auto">
                    <a:xfrm>
                      <a:off x="6901" y="7755"/>
                      <a:ext cx="95" cy="208"/>
                    </a:xfrm>
                    <a:custGeom>
                      <a:avLst/>
                      <a:gdLst>
                        <a:gd name="T0" fmla="*/ 57 w 95"/>
                        <a:gd name="T1" fmla="*/ 0 h 208"/>
                        <a:gd name="T2" fmla="*/ 60 w 95"/>
                        <a:gd name="T3" fmla="*/ 20 h 208"/>
                        <a:gd name="T4" fmla="*/ 50 w 95"/>
                        <a:gd name="T5" fmla="*/ 38 h 208"/>
                        <a:gd name="T6" fmla="*/ 40 w 95"/>
                        <a:gd name="T7" fmla="*/ 45 h 208"/>
                        <a:gd name="T8" fmla="*/ 0 w 95"/>
                        <a:gd name="T9" fmla="*/ 50 h 208"/>
                        <a:gd name="T10" fmla="*/ 40 w 95"/>
                        <a:gd name="T11" fmla="*/ 55 h 208"/>
                        <a:gd name="T12" fmla="*/ 65 w 95"/>
                        <a:gd name="T13" fmla="*/ 60 h 208"/>
                        <a:gd name="T14" fmla="*/ 80 w 95"/>
                        <a:gd name="T15" fmla="*/ 75 h 208"/>
                        <a:gd name="T16" fmla="*/ 85 w 95"/>
                        <a:gd name="T17" fmla="*/ 95 h 208"/>
                        <a:gd name="T18" fmla="*/ 92 w 95"/>
                        <a:gd name="T19" fmla="*/ 130 h 208"/>
                        <a:gd name="T20" fmla="*/ 87 w 95"/>
                        <a:gd name="T21" fmla="*/ 208 h 208"/>
                        <a:gd name="T22" fmla="*/ 95 w 95"/>
                        <a:gd name="T23" fmla="*/ 115 h 208"/>
                        <a:gd name="T24" fmla="*/ 92 w 95"/>
                        <a:gd name="T25" fmla="*/ 75 h 208"/>
                        <a:gd name="T26" fmla="*/ 92 w 95"/>
                        <a:gd name="T27" fmla="*/ 35 h 208"/>
                        <a:gd name="T28" fmla="*/ 87 w 95"/>
                        <a:gd name="T29" fmla="*/ 13 h 208"/>
                        <a:gd name="T30" fmla="*/ 57 w 95"/>
                        <a:gd name="T31" fmla="*/ 0 h 20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5"/>
                        <a:gd name="T49" fmla="*/ 0 h 208"/>
                        <a:gd name="T50" fmla="*/ 95 w 95"/>
                        <a:gd name="T51" fmla="*/ 208 h 20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5" h="208">
                          <a:moveTo>
                            <a:pt x="57" y="0"/>
                          </a:moveTo>
                          <a:lnTo>
                            <a:pt x="60" y="20"/>
                          </a:lnTo>
                          <a:lnTo>
                            <a:pt x="50" y="38"/>
                          </a:lnTo>
                          <a:lnTo>
                            <a:pt x="40" y="45"/>
                          </a:lnTo>
                          <a:lnTo>
                            <a:pt x="0" y="50"/>
                          </a:lnTo>
                          <a:lnTo>
                            <a:pt x="40" y="55"/>
                          </a:lnTo>
                          <a:lnTo>
                            <a:pt x="65" y="60"/>
                          </a:lnTo>
                          <a:lnTo>
                            <a:pt x="80" y="75"/>
                          </a:lnTo>
                          <a:lnTo>
                            <a:pt x="85" y="95"/>
                          </a:lnTo>
                          <a:lnTo>
                            <a:pt x="92" y="130"/>
                          </a:lnTo>
                          <a:lnTo>
                            <a:pt x="87" y="208"/>
                          </a:lnTo>
                          <a:lnTo>
                            <a:pt x="95" y="115"/>
                          </a:lnTo>
                          <a:lnTo>
                            <a:pt x="92" y="75"/>
                          </a:lnTo>
                          <a:lnTo>
                            <a:pt x="92" y="35"/>
                          </a:lnTo>
                          <a:lnTo>
                            <a:pt x="87" y="13"/>
                          </a:lnTo>
                          <a:lnTo>
                            <a:pt x="57" y="0"/>
                          </a:lnTo>
                          <a:close/>
                        </a:path>
                      </a:pathLst>
                    </a:custGeom>
                    <a:solidFill>
                      <a:srgbClr val="F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13" name="Freeform 79"/>
                    <p:cNvSpPr>
                      <a:spLocks/>
                    </p:cNvSpPr>
                    <p:nvPr/>
                  </p:nvSpPr>
                  <p:spPr bwMode="auto">
                    <a:xfrm>
                      <a:off x="6981" y="8040"/>
                      <a:ext cx="115" cy="83"/>
                    </a:xfrm>
                    <a:custGeom>
                      <a:avLst/>
                      <a:gdLst>
                        <a:gd name="T0" fmla="*/ 0 w 115"/>
                        <a:gd name="T1" fmla="*/ 0 h 83"/>
                        <a:gd name="T2" fmla="*/ 10 w 115"/>
                        <a:gd name="T3" fmla="*/ 8 h 83"/>
                        <a:gd name="T4" fmla="*/ 30 w 115"/>
                        <a:gd name="T5" fmla="*/ 13 h 83"/>
                        <a:gd name="T6" fmla="*/ 42 w 115"/>
                        <a:gd name="T7" fmla="*/ 13 h 83"/>
                        <a:gd name="T8" fmla="*/ 65 w 115"/>
                        <a:gd name="T9" fmla="*/ 10 h 83"/>
                        <a:gd name="T10" fmla="*/ 80 w 115"/>
                        <a:gd name="T11" fmla="*/ 5 h 83"/>
                        <a:gd name="T12" fmla="*/ 97 w 115"/>
                        <a:gd name="T13" fmla="*/ 8 h 83"/>
                        <a:gd name="T14" fmla="*/ 115 w 115"/>
                        <a:gd name="T15" fmla="*/ 23 h 83"/>
                        <a:gd name="T16" fmla="*/ 87 w 115"/>
                        <a:gd name="T17" fmla="*/ 25 h 83"/>
                        <a:gd name="T18" fmla="*/ 77 w 115"/>
                        <a:gd name="T19" fmla="*/ 28 h 83"/>
                        <a:gd name="T20" fmla="*/ 72 w 115"/>
                        <a:gd name="T21" fmla="*/ 45 h 83"/>
                        <a:gd name="T22" fmla="*/ 67 w 115"/>
                        <a:gd name="T23" fmla="*/ 83 h 83"/>
                        <a:gd name="T24" fmla="*/ 65 w 115"/>
                        <a:gd name="T25" fmla="*/ 45 h 83"/>
                        <a:gd name="T26" fmla="*/ 62 w 115"/>
                        <a:gd name="T27" fmla="*/ 25 h 83"/>
                        <a:gd name="T28" fmla="*/ 40 w 115"/>
                        <a:gd name="T29" fmla="*/ 30 h 83"/>
                        <a:gd name="T30" fmla="*/ 20 w 115"/>
                        <a:gd name="T31" fmla="*/ 28 h 83"/>
                        <a:gd name="T32" fmla="*/ 7 w 115"/>
                        <a:gd name="T33" fmla="*/ 13 h 83"/>
                        <a:gd name="T34" fmla="*/ 0 w 115"/>
                        <a:gd name="T35" fmla="*/ 0 h 8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5"/>
                        <a:gd name="T55" fmla="*/ 0 h 83"/>
                        <a:gd name="T56" fmla="*/ 115 w 115"/>
                        <a:gd name="T57" fmla="*/ 83 h 8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5" h="83">
                          <a:moveTo>
                            <a:pt x="0" y="0"/>
                          </a:moveTo>
                          <a:lnTo>
                            <a:pt x="10" y="8"/>
                          </a:lnTo>
                          <a:lnTo>
                            <a:pt x="30" y="13"/>
                          </a:lnTo>
                          <a:lnTo>
                            <a:pt x="42" y="13"/>
                          </a:lnTo>
                          <a:lnTo>
                            <a:pt x="65" y="10"/>
                          </a:lnTo>
                          <a:lnTo>
                            <a:pt x="80" y="5"/>
                          </a:lnTo>
                          <a:lnTo>
                            <a:pt x="97" y="8"/>
                          </a:lnTo>
                          <a:lnTo>
                            <a:pt x="115" y="23"/>
                          </a:lnTo>
                          <a:lnTo>
                            <a:pt x="87" y="25"/>
                          </a:lnTo>
                          <a:lnTo>
                            <a:pt x="77" y="28"/>
                          </a:lnTo>
                          <a:lnTo>
                            <a:pt x="72" y="45"/>
                          </a:lnTo>
                          <a:lnTo>
                            <a:pt x="67" y="83"/>
                          </a:lnTo>
                          <a:lnTo>
                            <a:pt x="65" y="45"/>
                          </a:lnTo>
                          <a:lnTo>
                            <a:pt x="62" y="25"/>
                          </a:lnTo>
                          <a:lnTo>
                            <a:pt x="40" y="30"/>
                          </a:lnTo>
                          <a:lnTo>
                            <a:pt x="20" y="28"/>
                          </a:lnTo>
                          <a:lnTo>
                            <a:pt x="7" y="13"/>
                          </a:lnTo>
                          <a:lnTo>
                            <a:pt x="0" y="0"/>
                          </a:lnTo>
                          <a:close/>
                        </a:path>
                      </a:pathLst>
                    </a:custGeom>
                    <a:solidFill>
                      <a:srgbClr val="F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14" name="Freeform 80"/>
                    <p:cNvSpPr>
                      <a:spLocks/>
                    </p:cNvSpPr>
                    <p:nvPr/>
                  </p:nvSpPr>
                  <p:spPr bwMode="auto">
                    <a:xfrm>
                      <a:off x="7118" y="7743"/>
                      <a:ext cx="58" cy="60"/>
                    </a:xfrm>
                    <a:custGeom>
                      <a:avLst/>
                      <a:gdLst>
                        <a:gd name="T0" fmla="*/ 30 w 58"/>
                        <a:gd name="T1" fmla="*/ 0 h 60"/>
                        <a:gd name="T2" fmla="*/ 25 w 58"/>
                        <a:gd name="T3" fmla="*/ 10 h 60"/>
                        <a:gd name="T4" fmla="*/ 25 w 58"/>
                        <a:gd name="T5" fmla="*/ 25 h 60"/>
                        <a:gd name="T6" fmla="*/ 30 w 58"/>
                        <a:gd name="T7" fmla="*/ 35 h 60"/>
                        <a:gd name="T8" fmla="*/ 58 w 58"/>
                        <a:gd name="T9" fmla="*/ 60 h 60"/>
                        <a:gd name="T10" fmla="*/ 25 w 58"/>
                        <a:gd name="T11" fmla="*/ 60 h 60"/>
                        <a:gd name="T12" fmla="*/ 8 w 58"/>
                        <a:gd name="T13" fmla="*/ 42 h 60"/>
                        <a:gd name="T14" fmla="*/ 3 w 58"/>
                        <a:gd name="T15" fmla="*/ 32 h 60"/>
                        <a:gd name="T16" fmla="*/ 0 w 58"/>
                        <a:gd name="T17" fmla="*/ 10 h 60"/>
                        <a:gd name="T18" fmla="*/ 30 w 58"/>
                        <a:gd name="T19" fmla="*/ 0 h 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60"/>
                        <a:gd name="T32" fmla="*/ 58 w 58"/>
                        <a:gd name="T33" fmla="*/ 60 h 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60">
                          <a:moveTo>
                            <a:pt x="30" y="0"/>
                          </a:moveTo>
                          <a:lnTo>
                            <a:pt x="25" y="10"/>
                          </a:lnTo>
                          <a:lnTo>
                            <a:pt x="25" y="25"/>
                          </a:lnTo>
                          <a:lnTo>
                            <a:pt x="30" y="35"/>
                          </a:lnTo>
                          <a:lnTo>
                            <a:pt x="58" y="60"/>
                          </a:lnTo>
                          <a:lnTo>
                            <a:pt x="25" y="60"/>
                          </a:lnTo>
                          <a:lnTo>
                            <a:pt x="8" y="42"/>
                          </a:lnTo>
                          <a:lnTo>
                            <a:pt x="3" y="32"/>
                          </a:lnTo>
                          <a:lnTo>
                            <a:pt x="0" y="10"/>
                          </a:lnTo>
                          <a:lnTo>
                            <a:pt x="30" y="0"/>
                          </a:lnTo>
                          <a:close/>
                        </a:path>
                      </a:pathLst>
                    </a:custGeom>
                    <a:solidFill>
                      <a:srgbClr val="F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78886" name="Group 81"/>
                  <p:cNvGrpSpPr>
                    <a:grpSpLocks/>
                  </p:cNvGrpSpPr>
                  <p:nvPr/>
                </p:nvGrpSpPr>
                <p:grpSpPr bwMode="auto">
                  <a:xfrm>
                    <a:off x="6863" y="7708"/>
                    <a:ext cx="440" cy="167"/>
                    <a:chOff x="6863" y="7708"/>
                    <a:chExt cx="440" cy="167"/>
                  </a:xfrm>
                </p:grpSpPr>
                <p:grpSp>
                  <p:nvGrpSpPr>
                    <p:cNvPr id="78897" name="Group 82"/>
                    <p:cNvGrpSpPr>
                      <a:grpSpLocks/>
                    </p:cNvGrpSpPr>
                    <p:nvPr/>
                  </p:nvGrpSpPr>
                  <p:grpSpPr bwMode="auto">
                    <a:xfrm>
                      <a:off x="6881" y="7708"/>
                      <a:ext cx="410" cy="70"/>
                      <a:chOff x="6881" y="7708"/>
                      <a:chExt cx="410" cy="70"/>
                    </a:xfrm>
                  </p:grpSpPr>
                  <p:sp>
                    <p:nvSpPr>
                      <p:cNvPr id="78910" name="Freeform 83"/>
                      <p:cNvSpPr>
                        <a:spLocks/>
                      </p:cNvSpPr>
                      <p:nvPr/>
                    </p:nvSpPr>
                    <p:spPr bwMode="auto">
                      <a:xfrm>
                        <a:off x="7071" y="7715"/>
                        <a:ext cx="220" cy="58"/>
                      </a:xfrm>
                      <a:custGeom>
                        <a:avLst/>
                        <a:gdLst>
                          <a:gd name="T0" fmla="*/ 0 w 220"/>
                          <a:gd name="T1" fmla="*/ 38 h 58"/>
                          <a:gd name="T2" fmla="*/ 15 w 220"/>
                          <a:gd name="T3" fmla="*/ 23 h 58"/>
                          <a:gd name="T4" fmla="*/ 35 w 220"/>
                          <a:gd name="T5" fmla="*/ 10 h 58"/>
                          <a:gd name="T6" fmla="*/ 60 w 220"/>
                          <a:gd name="T7" fmla="*/ 3 h 58"/>
                          <a:gd name="T8" fmla="*/ 85 w 220"/>
                          <a:gd name="T9" fmla="*/ 0 h 58"/>
                          <a:gd name="T10" fmla="*/ 110 w 220"/>
                          <a:gd name="T11" fmla="*/ 0 h 58"/>
                          <a:gd name="T12" fmla="*/ 142 w 220"/>
                          <a:gd name="T13" fmla="*/ 5 h 58"/>
                          <a:gd name="T14" fmla="*/ 175 w 220"/>
                          <a:gd name="T15" fmla="*/ 18 h 58"/>
                          <a:gd name="T16" fmla="*/ 220 w 220"/>
                          <a:gd name="T17" fmla="*/ 30 h 58"/>
                          <a:gd name="T18" fmla="*/ 185 w 220"/>
                          <a:gd name="T19" fmla="*/ 30 h 58"/>
                          <a:gd name="T20" fmla="*/ 147 w 220"/>
                          <a:gd name="T21" fmla="*/ 28 h 58"/>
                          <a:gd name="T22" fmla="*/ 117 w 220"/>
                          <a:gd name="T23" fmla="*/ 25 h 58"/>
                          <a:gd name="T24" fmla="*/ 95 w 220"/>
                          <a:gd name="T25" fmla="*/ 30 h 58"/>
                          <a:gd name="T26" fmla="*/ 75 w 220"/>
                          <a:gd name="T27" fmla="*/ 38 h 58"/>
                          <a:gd name="T28" fmla="*/ 57 w 220"/>
                          <a:gd name="T29" fmla="*/ 50 h 58"/>
                          <a:gd name="T30" fmla="*/ 42 w 220"/>
                          <a:gd name="T31" fmla="*/ 58 h 58"/>
                          <a:gd name="T32" fmla="*/ 25 w 220"/>
                          <a:gd name="T33" fmla="*/ 58 h 58"/>
                          <a:gd name="T34" fmla="*/ 7 w 220"/>
                          <a:gd name="T35" fmla="*/ 53 h 58"/>
                          <a:gd name="T36" fmla="*/ 0 w 220"/>
                          <a:gd name="T37" fmla="*/ 38 h 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
                          <a:gd name="T58" fmla="*/ 0 h 58"/>
                          <a:gd name="T59" fmla="*/ 220 w 220"/>
                          <a:gd name="T60" fmla="*/ 58 h 5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 h="58">
                            <a:moveTo>
                              <a:pt x="0" y="38"/>
                            </a:moveTo>
                            <a:lnTo>
                              <a:pt x="15" y="23"/>
                            </a:lnTo>
                            <a:lnTo>
                              <a:pt x="35" y="10"/>
                            </a:lnTo>
                            <a:lnTo>
                              <a:pt x="60" y="3"/>
                            </a:lnTo>
                            <a:lnTo>
                              <a:pt x="85" y="0"/>
                            </a:lnTo>
                            <a:lnTo>
                              <a:pt x="110" y="0"/>
                            </a:lnTo>
                            <a:lnTo>
                              <a:pt x="142" y="5"/>
                            </a:lnTo>
                            <a:lnTo>
                              <a:pt x="175" y="18"/>
                            </a:lnTo>
                            <a:lnTo>
                              <a:pt x="220" y="30"/>
                            </a:lnTo>
                            <a:lnTo>
                              <a:pt x="185" y="30"/>
                            </a:lnTo>
                            <a:lnTo>
                              <a:pt x="147" y="28"/>
                            </a:lnTo>
                            <a:lnTo>
                              <a:pt x="117" y="25"/>
                            </a:lnTo>
                            <a:lnTo>
                              <a:pt x="95" y="30"/>
                            </a:lnTo>
                            <a:lnTo>
                              <a:pt x="75" y="38"/>
                            </a:lnTo>
                            <a:lnTo>
                              <a:pt x="57" y="50"/>
                            </a:lnTo>
                            <a:lnTo>
                              <a:pt x="42" y="58"/>
                            </a:lnTo>
                            <a:lnTo>
                              <a:pt x="25" y="58"/>
                            </a:lnTo>
                            <a:lnTo>
                              <a:pt x="7" y="53"/>
                            </a:lnTo>
                            <a:lnTo>
                              <a:pt x="0"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11" name="Freeform 84"/>
                      <p:cNvSpPr>
                        <a:spLocks/>
                      </p:cNvSpPr>
                      <p:nvPr/>
                    </p:nvSpPr>
                    <p:spPr bwMode="auto">
                      <a:xfrm>
                        <a:off x="6881" y="7708"/>
                        <a:ext cx="110" cy="70"/>
                      </a:xfrm>
                      <a:custGeom>
                        <a:avLst/>
                        <a:gdLst>
                          <a:gd name="T0" fmla="*/ 0 w 110"/>
                          <a:gd name="T1" fmla="*/ 0 h 70"/>
                          <a:gd name="T2" fmla="*/ 0 w 110"/>
                          <a:gd name="T3" fmla="*/ 10 h 70"/>
                          <a:gd name="T4" fmla="*/ 25 w 110"/>
                          <a:gd name="T5" fmla="*/ 15 h 70"/>
                          <a:gd name="T6" fmla="*/ 45 w 110"/>
                          <a:gd name="T7" fmla="*/ 32 h 70"/>
                          <a:gd name="T8" fmla="*/ 57 w 110"/>
                          <a:gd name="T9" fmla="*/ 47 h 70"/>
                          <a:gd name="T10" fmla="*/ 70 w 110"/>
                          <a:gd name="T11" fmla="*/ 62 h 70"/>
                          <a:gd name="T12" fmla="*/ 87 w 110"/>
                          <a:gd name="T13" fmla="*/ 70 h 70"/>
                          <a:gd name="T14" fmla="*/ 105 w 110"/>
                          <a:gd name="T15" fmla="*/ 67 h 70"/>
                          <a:gd name="T16" fmla="*/ 110 w 110"/>
                          <a:gd name="T17" fmla="*/ 50 h 70"/>
                          <a:gd name="T18" fmla="*/ 102 w 110"/>
                          <a:gd name="T19" fmla="*/ 37 h 70"/>
                          <a:gd name="T20" fmla="*/ 80 w 110"/>
                          <a:gd name="T21" fmla="*/ 25 h 70"/>
                          <a:gd name="T22" fmla="*/ 67 w 110"/>
                          <a:gd name="T23" fmla="*/ 15 h 70"/>
                          <a:gd name="T24" fmla="*/ 45 w 110"/>
                          <a:gd name="T25" fmla="*/ 7 h 70"/>
                          <a:gd name="T26" fmla="*/ 0 w 110"/>
                          <a:gd name="T27" fmla="*/ 0 h 7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0"/>
                          <a:gd name="T43" fmla="*/ 0 h 70"/>
                          <a:gd name="T44" fmla="*/ 110 w 110"/>
                          <a:gd name="T45" fmla="*/ 70 h 7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0" h="70">
                            <a:moveTo>
                              <a:pt x="0" y="0"/>
                            </a:moveTo>
                            <a:lnTo>
                              <a:pt x="0" y="10"/>
                            </a:lnTo>
                            <a:lnTo>
                              <a:pt x="25" y="15"/>
                            </a:lnTo>
                            <a:lnTo>
                              <a:pt x="45" y="32"/>
                            </a:lnTo>
                            <a:lnTo>
                              <a:pt x="57" y="47"/>
                            </a:lnTo>
                            <a:lnTo>
                              <a:pt x="70" y="62"/>
                            </a:lnTo>
                            <a:lnTo>
                              <a:pt x="87" y="70"/>
                            </a:lnTo>
                            <a:lnTo>
                              <a:pt x="105" y="67"/>
                            </a:lnTo>
                            <a:lnTo>
                              <a:pt x="110" y="50"/>
                            </a:lnTo>
                            <a:lnTo>
                              <a:pt x="102" y="37"/>
                            </a:lnTo>
                            <a:lnTo>
                              <a:pt x="80" y="25"/>
                            </a:lnTo>
                            <a:lnTo>
                              <a:pt x="67" y="15"/>
                            </a:lnTo>
                            <a:lnTo>
                              <a:pt x="45" y="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8898" name="Freeform 85"/>
                    <p:cNvSpPr>
                      <a:spLocks/>
                    </p:cNvSpPr>
                    <p:nvPr/>
                  </p:nvSpPr>
                  <p:spPr bwMode="auto">
                    <a:xfrm>
                      <a:off x="7116" y="7798"/>
                      <a:ext cx="157" cy="52"/>
                    </a:xfrm>
                    <a:custGeom>
                      <a:avLst/>
                      <a:gdLst>
                        <a:gd name="T0" fmla="*/ 0 w 157"/>
                        <a:gd name="T1" fmla="*/ 15 h 52"/>
                        <a:gd name="T2" fmla="*/ 7 w 157"/>
                        <a:gd name="T3" fmla="*/ 35 h 52"/>
                        <a:gd name="T4" fmla="*/ 10 w 157"/>
                        <a:gd name="T5" fmla="*/ 42 h 52"/>
                        <a:gd name="T6" fmla="*/ 17 w 157"/>
                        <a:gd name="T7" fmla="*/ 47 h 52"/>
                        <a:gd name="T8" fmla="*/ 42 w 157"/>
                        <a:gd name="T9" fmla="*/ 52 h 52"/>
                        <a:gd name="T10" fmla="*/ 72 w 157"/>
                        <a:gd name="T11" fmla="*/ 52 h 52"/>
                        <a:gd name="T12" fmla="*/ 95 w 157"/>
                        <a:gd name="T13" fmla="*/ 47 h 52"/>
                        <a:gd name="T14" fmla="*/ 120 w 157"/>
                        <a:gd name="T15" fmla="*/ 37 h 52"/>
                        <a:gd name="T16" fmla="*/ 157 w 157"/>
                        <a:gd name="T17" fmla="*/ 15 h 52"/>
                        <a:gd name="T18" fmla="*/ 100 w 157"/>
                        <a:gd name="T19" fmla="*/ 10 h 52"/>
                        <a:gd name="T20" fmla="*/ 52 w 157"/>
                        <a:gd name="T21" fmla="*/ 2 h 52"/>
                        <a:gd name="T22" fmla="*/ 25 w 157"/>
                        <a:gd name="T23" fmla="*/ 0 h 52"/>
                        <a:gd name="T24" fmla="*/ 0 w 157"/>
                        <a:gd name="T25" fmla="*/ 15 h 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7"/>
                        <a:gd name="T40" fmla="*/ 0 h 52"/>
                        <a:gd name="T41" fmla="*/ 157 w 157"/>
                        <a:gd name="T42" fmla="*/ 52 h 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7" h="52">
                          <a:moveTo>
                            <a:pt x="0" y="15"/>
                          </a:moveTo>
                          <a:lnTo>
                            <a:pt x="7" y="35"/>
                          </a:lnTo>
                          <a:lnTo>
                            <a:pt x="10" y="42"/>
                          </a:lnTo>
                          <a:lnTo>
                            <a:pt x="17" y="47"/>
                          </a:lnTo>
                          <a:lnTo>
                            <a:pt x="42" y="52"/>
                          </a:lnTo>
                          <a:lnTo>
                            <a:pt x="72" y="52"/>
                          </a:lnTo>
                          <a:lnTo>
                            <a:pt x="95" y="47"/>
                          </a:lnTo>
                          <a:lnTo>
                            <a:pt x="120" y="37"/>
                          </a:lnTo>
                          <a:lnTo>
                            <a:pt x="157" y="15"/>
                          </a:lnTo>
                          <a:lnTo>
                            <a:pt x="100" y="10"/>
                          </a:lnTo>
                          <a:lnTo>
                            <a:pt x="52" y="2"/>
                          </a:lnTo>
                          <a:lnTo>
                            <a:pt x="25" y="0"/>
                          </a:lnTo>
                          <a:lnTo>
                            <a:pt x="0"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99" name="Freeform 86"/>
                    <p:cNvSpPr>
                      <a:spLocks/>
                    </p:cNvSpPr>
                    <p:nvPr/>
                  </p:nvSpPr>
                  <p:spPr bwMode="auto">
                    <a:xfrm>
                      <a:off x="6926" y="7808"/>
                      <a:ext cx="47" cy="50"/>
                    </a:xfrm>
                    <a:custGeom>
                      <a:avLst/>
                      <a:gdLst>
                        <a:gd name="T0" fmla="*/ 2 w 47"/>
                        <a:gd name="T1" fmla="*/ 0 h 50"/>
                        <a:gd name="T2" fmla="*/ 37 w 47"/>
                        <a:gd name="T3" fmla="*/ 5 h 50"/>
                        <a:gd name="T4" fmla="*/ 45 w 47"/>
                        <a:gd name="T5" fmla="*/ 25 h 50"/>
                        <a:gd name="T6" fmla="*/ 47 w 47"/>
                        <a:gd name="T7" fmla="*/ 50 h 50"/>
                        <a:gd name="T8" fmla="*/ 17 w 47"/>
                        <a:gd name="T9" fmla="*/ 45 h 50"/>
                        <a:gd name="T10" fmla="*/ 0 w 47"/>
                        <a:gd name="T11" fmla="*/ 42 h 50"/>
                        <a:gd name="T12" fmla="*/ 2 w 47"/>
                        <a:gd name="T13" fmla="*/ 0 h 50"/>
                        <a:gd name="T14" fmla="*/ 0 60000 65536"/>
                        <a:gd name="T15" fmla="*/ 0 60000 65536"/>
                        <a:gd name="T16" fmla="*/ 0 60000 65536"/>
                        <a:gd name="T17" fmla="*/ 0 60000 65536"/>
                        <a:gd name="T18" fmla="*/ 0 60000 65536"/>
                        <a:gd name="T19" fmla="*/ 0 60000 65536"/>
                        <a:gd name="T20" fmla="*/ 0 60000 65536"/>
                        <a:gd name="T21" fmla="*/ 0 w 47"/>
                        <a:gd name="T22" fmla="*/ 0 h 50"/>
                        <a:gd name="T23" fmla="*/ 47 w 47"/>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50">
                          <a:moveTo>
                            <a:pt x="2" y="0"/>
                          </a:moveTo>
                          <a:lnTo>
                            <a:pt x="37" y="5"/>
                          </a:lnTo>
                          <a:lnTo>
                            <a:pt x="45" y="25"/>
                          </a:lnTo>
                          <a:lnTo>
                            <a:pt x="47" y="50"/>
                          </a:lnTo>
                          <a:lnTo>
                            <a:pt x="17" y="45"/>
                          </a:lnTo>
                          <a:lnTo>
                            <a:pt x="0" y="42"/>
                          </a:lnTo>
                          <a:lnTo>
                            <a:pt x="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78900" name="Group 87"/>
                    <p:cNvGrpSpPr>
                      <a:grpSpLocks/>
                    </p:cNvGrpSpPr>
                    <p:nvPr/>
                  </p:nvGrpSpPr>
                  <p:grpSpPr bwMode="auto">
                    <a:xfrm>
                      <a:off x="7126" y="7795"/>
                      <a:ext cx="112" cy="73"/>
                      <a:chOff x="7126" y="7795"/>
                      <a:chExt cx="112" cy="73"/>
                    </a:xfrm>
                  </p:grpSpPr>
                  <p:sp>
                    <p:nvSpPr>
                      <p:cNvPr id="78908" name="Oval 88"/>
                      <p:cNvSpPr>
                        <a:spLocks noChangeArrowheads="1"/>
                      </p:cNvSpPr>
                      <p:nvPr/>
                    </p:nvSpPr>
                    <p:spPr bwMode="auto">
                      <a:xfrm>
                        <a:off x="7126" y="7795"/>
                        <a:ext cx="112" cy="73"/>
                      </a:xfrm>
                      <a:prstGeom prst="ellipse">
                        <a:avLst/>
                      </a:prstGeom>
                      <a:solidFill>
                        <a:srgbClr val="7F3F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sp>
                    <p:nvSpPr>
                      <p:cNvPr id="78909" name="Oval 89"/>
                      <p:cNvSpPr>
                        <a:spLocks noChangeArrowheads="1"/>
                      </p:cNvSpPr>
                      <p:nvPr/>
                    </p:nvSpPr>
                    <p:spPr bwMode="auto">
                      <a:xfrm>
                        <a:off x="7141" y="7808"/>
                        <a:ext cx="60" cy="5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grpSp>
                <p:sp>
                  <p:nvSpPr>
                    <p:cNvPr id="78901" name="Oval 90"/>
                    <p:cNvSpPr>
                      <a:spLocks noChangeArrowheads="1"/>
                    </p:cNvSpPr>
                    <p:nvPr/>
                  </p:nvSpPr>
                  <p:spPr bwMode="auto">
                    <a:xfrm>
                      <a:off x="7136" y="7805"/>
                      <a:ext cx="30" cy="2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grpSp>
                  <p:nvGrpSpPr>
                    <p:cNvPr id="78902" name="Group 91"/>
                    <p:cNvGrpSpPr>
                      <a:grpSpLocks/>
                    </p:cNvGrpSpPr>
                    <p:nvPr/>
                  </p:nvGrpSpPr>
                  <p:grpSpPr bwMode="auto">
                    <a:xfrm>
                      <a:off x="6901" y="7803"/>
                      <a:ext cx="75" cy="72"/>
                      <a:chOff x="6901" y="7803"/>
                      <a:chExt cx="75" cy="72"/>
                    </a:xfrm>
                  </p:grpSpPr>
                  <p:sp>
                    <p:nvSpPr>
                      <p:cNvPr id="78906" name="Oval 92"/>
                      <p:cNvSpPr>
                        <a:spLocks noChangeArrowheads="1"/>
                      </p:cNvSpPr>
                      <p:nvPr/>
                    </p:nvSpPr>
                    <p:spPr bwMode="auto">
                      <a:xfrm>
                        <a:off x="6901" y="7803"/>
                        <a:ext cx="75" cy="72"/>
                      </a:xfrm>
                      <a:prstGeom prst="ellipse">
                        <a:avLst/>
                      </a:prstGeom>
                      <a:solidFill>
                        <a:srgbClr val="7F3F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sp>
                    <p:nvSpPr>
                      <p:cNvPr id="78907" name="Oval 93"/>
                      <p:cNvSpPr>
                        <a:spLocks noChangeArrowheads="1"/>
                      </p:cNvSpPr>
                      <p:nvPr/>
                    </p:nvSpPr>
                    <p:spPr bwMode="auto">
                      <a:xfrm>
                        <a:off x="6911" y="7810"/>
                        <a:ext cx="45"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grpSp>
                <p:sp>
                  <p:nvSpPr>
                    <p:cNvPr id="78903" name="Oval 94"/>
                    <p:cNvSpPr>
                      <a:spLocks noChangeArrowheads="1"/>
                    </p:cNvSpPr>
                    <p:nvPr/>
                  </p:nvSpPr>
                  <p:spPr bwMode="auto">
                    <a:xfrm>
                      <a:off x="6911" y="7813"/>
                      <a:ext cx="20" cy="2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sp>
                  <p:nvSpPr>
                    <p:cNvPr id="78904" name="Freeform 95"/>
                    <p:cNvSpPr>
                      <a:spLocks/>
                    </p:cNvSpPr>
                    <p:nvPr/>
                  </p:nvSpPr>
                  <p:spPr bwMode="auto">
                    <a:xfrm>
                      <a:off x="7081" y="7790"/>
                      <a:ext cx="222" cy="50"/>
                    </a:xfrm>
                    <a:custGeom>
                      <a:avLst/>
                      <a:gdLst>
                        <a:gd name="T0" fmla="*/ 0 w 222"/>
                        <a:gd name="T1" fmla="*/ 3 h 50"/>
                        <a:gd name="T2" fmla="*/ 30 w 222"/>
                        <a:gd name="T3" fmla="*/ 18 h 50"/>
                        <a:gd name="T4" fmla="*/ 47 w 222"/>
                        <a:gd name="T5" fmla="*/ 8 h 50"/>
                        <a:gd name="T6" fmla="*/ 65 w 222"/>
                        <a:gd name="T7" fmla="*/ 0 h 50"/>
                        <a:gd name="T8" fmla="*/ 82 w 222"/>
                        <a:gd name="T9" fmla="*/ 0 h 50"/>
                        <a:gd name="T10" fmla="*/ 107 w 222"/>
                        <a:gd name="T11" fmla="*/ 8 h 50"/>
                        <a:gd name="T12" fmla="*/ 142 w 222"/>
                        <a:gd name="T13" fmla="*/ 18 h 50"/>
                        <a:gd name="T14" fmla="*/ 177 w 222"/>
                        <a:gd name="T15" fmla="*/ 18 h 50"/>
                        <a:gd name="T16" fmla="*/ 222 w 222"/>
                        <a:gd name="T17" fmla="*/ 10 h 50"/>
                        <a:gd name="T18" fmla="*/ 192 w 222"/>
                        <a:gd name="T19" fmla="*/ 33 h 50"/>
                        <a:gd name="T20" fmla="*/ 155 w 222"/>
                        <a:gd name="T21" fmla="*/ 50 h 50"/>
                        <a:gd name="T22" fmla="*/ 182 w 222"/>
                        <a:gd name="T23" fmla="*/ 30 h 50"/>
                        <a:gd name="T24" fmla="*/ 152 w 222"/>
                        <a:gd name="T25" fmla="*/ 28 h 50"/>
                        <a:gd name="T26" fmla="*/ 130 w 222"/>
                        <a:gd name="T27" fmla="*/ 25 h 50"/>
                        <a:gd name="T28" fmla="*/ 105 w 222"/>
                        <a:gd name="T29" fmla="*/ 20 h 50"/>
                        <a:gd name="T30" fmla="*/ 85 w 222"/>
                        <a:gd name="T31" fmla="*/ 20 h 50"/>
                        <a:gd name="T32" fmla="*/ 62 w 222"/>
                        <a:gd name="T33" fmla="*/ 18 h 50"/>
                        <a:gd name="T34" fmla="*/ 52 w 222"/>
                        <a:gd name="T35" fmla="*/ 18 h 50"/>
                        <a:gd name="T36" fmla="*/ 40 w 222"/>
                        <a:gd name="T37" fmla="*/ 25 h 50"/>
                        <a:gd name="T38" fmla="*/ 30 w 222"/>
                        <a:gd name="T39" fmla="*/ 28 h 50"/>
                        <a:gd name="T40" fmla="*/ 22 w 222"/>
                        <a:gd name="T41" fmla="*/ 28 h 50"/>
                        <a:gd name="T42" fmla="*/ 0 w 222"/>
                        <a:gd name="T43" fmla="*/ 3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22"/>
                        <a:gd name="T67" fmla="*/ 0 h 50"/>
                        <a:gd name="T68" fmla="*/ 222 w 222"/>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22" h="50">
                          <a:moveTo>
                            <a:pt x="0" y="3"/>
                          </a:moveTo>
                          <a:lnTo>
                            <a:pt x="30" y="18"/>
                          </a:lnTo>
                          <a:lnTo>
                            <a:pt x="47" y="8"/>
                          </a:lnTo>
                          <a:lnTo>
                            <a:pt x="65" y="0"/>
                          </a:lnTo>
                          <a:lnTo>
                            <a:pt x="82" y="0"/>
                          </a:lnTo>
                          <a:lnTo>
                            <a:pt x="107" y="8"/>
                          </a:lnTo>
                          <a:lnTo>
                            <a:pt x="142" y="18"/>
                          </a:lnTo>
                          <a:lnTo>
                            <a:pt x="177" y="18"/>
                          </a:lnTo>
                          <a:lnTo>
                            <a:pt x="222" y="10"/>
                          </a:lnTo>
                          <a:lnTo>
                            <a:pt x="192" y="33"/>
                          </a:lnTo>
                          <a:lnTo>
                            <a:pt x="155" y="50"/>
                          </a:lnTo>
                          <a:lnTo>
                            <a:pt x="182" y="30"/>
                          </a:lnTo>
                          <a:lnTo>
                            <a:pt x="152" y="28"/>
                          </a:lnTo>
                          <a:lnTo>
                            <a:pt x="130" y="25"/>
                          </a:lnTo>
                          <a:lnTo>
                            <a:pt x="105" y="20"/>
                          </a:lnTo>
                          <a:lnTo>
                            <a:pt x="85" y="20"/>
                          </a:lnTo>
                          <a:lnTo>
                            <a:pt x="62" y="18"/>
                          </a:lnTo>
                          <a:lnTo>
                            <a:pt x="52" y="18"/>
                          </a:lnTo>
                          <a:lnTo>
                            <a:pt x="40" y="25"/>
                          </a:lnTo>
                          <a:lnTo>
                            <a:pt x="30" y="28"/>
                          </a:lnTo>
                          <a:lnTo>
                            <a:pt x="22" y="28"/>
                          </a:lnTo>
                          <a:lnTo>
                            <a:pt x="0"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905" name="Freeform 96"/>
                    <p:cNvSpPr>
                      <a:spLocks/>
                    </p:cNvSpPr>
                    <p:nvPr/>
                  </p:nvSpPr>
                  <p:spPr bwMode="auto">
                    <a:xfrm>
                      <a:off x="6863" y="7795"/>
                      <a:ext cx="100" cy="43"/>
                    </a:xfrm>
                    <a:custGeom>
                      <a:avLst/>
                      <a:gdLst>
                        <a:gd name="T0" fmla="*/ 0 w 100"/>
                        <a:gd name="T1" fmla="*/ 0 h 43"/>
                        <a:gd name="T2" fmla="*/ 13 w 100"/>
                        <a:gd name="T3" fmla="*/ 15 h 43"/>
                        <a:gd name="T4" fmla="*/ 33 w 100"/>
                        <a:gd name="T5" fmla="*/ 13 h 43"/>
                        <a:gd name="T6" fmla="*/ 50 w 100"/>
                        <a:gd name="T7" fmla="*/ 13 h 43"/>
                        <a:gd name="T8" fmla="*/ 60 w 100"/>
                        <a:gd name="T9" fmla="*/ 13 h 43"/>
                        <a:gd name="T10" fmla="*/ 78 w 100"/>
                        <a:gd name="T11" fmla="*/ 13 h 43"/>
                        <a:gd name="T12" fmla="*/ 90 w 100"/>
                        <a:gd name="T13" fmla="*/ 20 h 43"/>
                        <a:gd name="T14" fmla="*/ 98 w 100"/>
                        <a:gd name="T15" fmla="*/ 25 h 43"/>
                        <a:gd name="T16" fmla="*/ 100 w 100"/>
                        <a:gd name="T17" fmla="*/ 43 h 43"/>
                        <a:gd name="T18" fmla="*/ 95 w 100"/>
                        <a:gd name="T19" fmla="*/ 28 h 43"/>
                        <a:gd name="T20" fmla="*/ 85 w 100"/>
                        <a:gd name="T21" fmla="*/ 23 h 43"/>
                        <a:gd name="T22" fmla="*/ 58 w 100"/>
                        <a:gd name="T23" fmla="*/ 20 h 43"/>
                        <a:gd name="T24" fmla="*/ 30 w 100"/>
                        <a:gd name="T25" fmla="*/ 20 h 43"/>
                        <a:gd name="T26" fmla="*/ 0 w 100"/>
                        <a:gd name="T27" fmla="*/ 0 h 4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0"/>
                        <a:gd name="T43" fmla="*/ 0 h 43"/>
                        <a:gd name="T44" fmla="*/ 100 w 100"/>
                        <a:gd name="T45" fmla="*/ 43 h 4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0" h="43">
                          <a:moveTo>
                            <a:pt x="0" y="0"/>
                          </a:moveTo>
                          <a:lnTo>
                            <a:pt x="13" y="15"/>
                          </a:lnTo>
                          <a:lnTo>
                            <a:pt x="33" y="13"/>
                          </a:lnTo>
                          <a:lnTo>
                            <a:pt x="50" y="13"/>
                          </a:lnTo>
                          <a:lnTo>
                            <a:pt x="60" y="13"/>
                          </a:lnTo>
                          <a:lnTo>
                            <a:pt x="78" y="13"/>
                          </a:lnTo>
                          <a:lnTo>
                            <a:pt x="90" y="20"/>
                          </a:lnTo>
                          <a:lnTo>
                            <a:pt x="98" y="25"/>
                          </a:lnTo>
                          <a:lnTo>
                            <a:pt x="100" y="43"/>
                          </a:lnTo>
                          <a:lnTo>
                            <a:pt x="95" y="28"/>
                          </a:lnTo>
                          <a:lnTo>
                            <a:pt x="85" y="23"/>
                          </a:lnTo>
                          <a:lnTo>
                            <a:pt x="58" y="20"/>
                          </a:lnTo>
                          <a:lnTo>
                            <a:pt x="30" y="2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78887" name="Group 97"/>
                  <p:cNvGrpSpPr>
                    <a:grpSpLocks/>
                  </p:cNvGrpSpPr>
                  <p:nvPr/>
                </p:nvGrpSpPr>
                <p:grpSpPr bwMode="auto">
                  <a:xfrm>
                    <a:off x="6986" y="8128"/>
                    <a:ext cx="227" cy="117"/>
                    <a:chOff x="6986" y="8128"/>
                    <a:chExt cx="227" cy="117"/>
                  </a:xfrm>
                </p:grpSpPr>
                <p:grpSp>
                  <p:nvGrpSpPr>
                    <p:cNvPr id="78888" name="Group 98"/>
                    <p:cNvGrpSpPr>
                      <a:grpSpLocks/>
                    </p:cNvGrpSpPr>
                    <p:nvPr/>
                  </p:nvGrpSpPr>
                  <p:grpSpPr bwMode="auto">
                    <a:xfrm>
                      <a:off x="6986" y="8128"/>
                      <a:ext cx="227" cy="117"/>
                      <a:chOff x="6986" y="8128"/>
                      <a:chExt cx="227" cy="117"/>
                    </a:xfrm>
                  </p:grpSpPr>
                  <p:sp>
                    <p:nvSpPr>
                      <p:cNvPr id="78890" name="Freeform 99"/>
                      <p:cNvSpPr>
                        <a:spLocks/>
                      </p:cNvSpPr>
                      <p:nvPr/>
                    </p:nvSpPr>
                    <p:spPr bwMode="auto">
                      <a:xfrm>
                        <a:off x="6988" y="8128"/>
                        <a:ext cx="225" cy="117"/>
                      </a:xfrm>
                      <a:custGeom>
                        <a:avLst/>
                        <a:gdLst>
                          <a:gd name="T0" fmla="*/ 23 w 225"/>
                          <a:gd name="T1" fmla="*/ 47 h 117"/>
                          <a:gd name="T2" fmla="*/ 10 w 225"/>
                          <a:gd name="T3" fmla="*/ 32 h 117"/>
                          <a:gd name="T4" fmla="*/ 3 w 225"/>
                          <a:gd name="T5" fmla="*/ 20 h 117"/>
                          <a:gd name="T6" fmla="*/ 0 w 225"/>
                          <a:gd name="T7" fmla="*/ 10 h 117"/>
                          <a:gd name="T8" fmla="*/ 10 w 225"/>
                          <a:gd name="T9" fmla="*/ 2 h 117"/>
                          <a:gd name="T10" fmla="*/ 28 w 225"/>
                          <a:gd name="T11" fmla="*/ 0 h 117"/>
                          <a:gd name="T12" fmla="*/ 53 w 225"/>
                          <a:gd name="T13" fmla="*/ 12 h 117"/>
                          <a:gd name="T14" fmla="*/ 75 w 225"/>
                          <a:gd name="T15" fmla="*/ 0 h 117"/>
                          <a:gd name="T16" fmla="*/ 100 w 225"/>
                          <a:gd name="T17" fmla="*/ 7 h 117"/>
                          <a:gd name="T18" fmla="*/ 128 w 225"/>
                          <a:gd name="T19" fmla="*/ 12 h 117"/>
                          <a:gd name="T20" fmla="*/ 158 w 225"/>
                          <a:gd name="T21" fmla="*/ 15 h 117"/>
                          <a:gd name="T22" fmla="*/ 225 w 225"/>
                          <a:gd name="T23" fmla="*/ 20 h 117"/>
                          <a:gd name="T24" fmla="*/ 185 w 225"/>
                          <a:gd name="T25" fmla="*/ 55 h 117"/>
                          <a:gd name="T26" fmla="*/ 163 w 225"/>
                          <a:gd name="T27" fmla="*/ 72 h 117"/>
                          <a:gd name="T28" fmla="*/ 143 w 225"/>
                          <a:gd name="T29" fmla="*/ 90 h 117"/>
                          <a:gd name="T30" fmla="*/ 123 w 225"/>
                          <a:gd name="T31" fmla="*/ 105 h 117"/>
                          <a:gd name="T32" fmla="*/ 90 w 225"/>
                          <a:gd name="T33" fmla="*/ 117 h 117"/>
                          <a:gd name="T34" fmla="*/ 63 w 225"/>
                          <a:gd name="T35" fmla="*/ 117 h 117"/>
                          <a:gd name="T36" fmla="*/ 38 w 225"/>
                          <a:gd name="T37" fmla="*/ 107 h 117"/>
                          <a:gd name="T38" fmla="*/ 28 w 225"/>
                          <a:gd name="T39" fmla="*/ 90 h 117"/>
                          <a:gd name="T40" fmla="*/ 23 w 225"/>
                          <a:gd name="T41" fmla="*/ 47 h 1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5"/>
                          <a:gd name="T64" fmla="*/ 0 h 117"/>
                          <a:gd name="T65" fmla="*/ 225 w 225"/>
                          <a:gd name="T66" fmla="*/ 117 h 11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5" h="117">
                            <a:moveTo>
                              <a:pt x="23" y="47"/>
                            </a:moveTo>
                            <a:lnTo>
                              <a:pt x="10" y="32"/>
                            </a:lnTo>
                            <a:lnTo>
                              <a:pt x="3" y="20"/>
                            </a:lnTo>
                            <a:lnTo>
                              <a:pt x="0" y="10"/>
                            </a:lnTo>
                            <a:lnTo>
                              <a:pt x="10" y="2"/>
                            </a:lnTo>
                            <a:lnTo>
                              <a:pt x="28" y="0"/>
                            </a:lnTo>
                            <a:lnTo>
                              <a:pt x="53" y="12"/>
                            </a:lnTo>
                            <a:lnTo>
                              <a:pt x="75" y="0"/>
                            </a:lnTo>
                            <a:lnTo>
                              <a:pt x="100" y="7"/>
                            </a:lnTo>
                            <a:lnTo>
                              <a:pt x="128" y="12"/>
                            </a:lnTo>
                            <a:lnTo>
                              <a:pt x="158" y="15"/>
                            </a:lnTo>
                            <a:lnTo>
                              <a:pt x="225" y="20"/>
                            </a:lnTo>
                            <a:lnTo>
                              <a:pt x="185" y="55"/>
                            </a:lnTo>
                            <a:lnTo>
                              <a:pt x="163" y="72"/>
                            </a:lnTo>
                            <a:lnTo>
                              <a:pt x="143" y="90"/>
                            </a:lnTo>
                            <a:lnTo>
                              <a:pt x="123" y="105"/>
                            </a:lnTo>
                            <a:lnTo>
                              <a:pt x="90" y="117"/>
                            </a:lnTo>
                            <a:lnTo>
                              <a:pt x="63" y="117"/>
                            </a:lnTo>
                            <a:lnTo>
                              <a:pt x="38" y="107"/>
                            </a:lnTo>
                            <a:lnTo>
                              <a:pt x="28" y="90"/>
                            </a:lnTo>
                            <a:lnTo>
                              <a:pt x="23" y="47"/>
                            </a:lnTo>
                            <a:close/>
                          </a:path>
                        </a:pathLst>
                      </a:custGeom>
                      <a:solidFill>
                        <a:srgbClr val="7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78891" name="Group 100"/>
                      <p:cNvGrpSpPr>
                        <a:grpSpLocks/>
                      </p:cNvGrpSpPr>
                      <p:nvPr/>
                    </p:nvGrpSpPr>
                    <p:grpSpPr bwMode="auto">
                      <a:xfrm>
                        <a:off x="6986" y="8128"/>
                        <a:ext cx="227" cy="117"/>
                        <a:chOff x="6986" y="8128"/>
                        <a:chExt cx="227" cy="117"/>
                      </a:xfrm>
                    </p:grpSpPr>
                    <p:grpSp>
                      <p:nvGrpSpPr>
                        <p:cNvPr id="78893" name="Group 101"/>
                        <p:cNvGrpSpPr>
                          <a:grpSpLocks/>
                        </p:cNvGrpSpPr>
                        <p:nvPr/>
                      </p:nvGrpSpPr>
                      <p:grpSpPr bwMode="auto">
                        <a:xfrm>
                          <a:off x="6986" y="8128"/>
                          <a:ext cx="225" cy="57"/>
                          <a:chOff x="6986" y="8128"/>
                          <a:chExt cx="225" cy="57"/>
                        </a:xfrm>
                      </p:grpSpPr>
                      <p:sp>
                        <p:nvSpPr>
                          <p:cNvPr id="78895" name="Freeform 102"/>
                          <p:cNvSpPr>
                            <a:spLocks/>
                          </p:cNvSpPr>
                          <p:nvPr/>
                        </p:nvSpPr>
                        <p:spPr bwMode="auto">
                          <a:xfrm>
                            <a:off x="7003" y="8150"/>
                            <a:ext cx="160" cy="35"/>
                          </a:xfrm>
                          <a:custGeom>
                            <a:avLst/>
                            <a:gdLst>
                              <a:gd name="T0" fmla="*/ 0 w 160"/>
                              <a:gd name="T1" fmla="*/ 3 h 35"/>
                              <a:gd name="T2" fmla="*/ 15 w 160"/>
                              <a:gd name="T3" fmla="*/ 20 h 35"/>
                              <a:gd name="T4" fmla="*/ 30 w 160"/>
                              <a:gd name="T5" fmla="*/ 30 h 35"/>
                              <a:gd name="T6" fmla="*/ 53 w 160"/>
                              <a:gd name="T7" fmla="*/ 35 h 35"/>
                              <a:gd name="T8" fmla="*/ 75 w 160"/>
                              <a:gd name="T9" fmla="*/ 35 h 35"/>
                              <a:gd name="T10" fmla="*/ 93 w 160"/>
                              <a:gd name="T11" fmla="*/ 35 h 35"/>
                              <a:gd name="T12" fmla="*/ 133 w 160"/>
                              <a:gd name="T13" fmla="*/ 28 h 35"/>
                              <a:gd name="T14" fmla="*/ 160 w 160"/>
                              <a:gd name="T15" fmla="*/ 15 h 35"/>
                              <a:gd name="T16" fmla="*/ 95 w 160"/>
                              <a:gd name="T17" fmla="*/ 0 h 35"/>
                              <a:gd name="T18" fmla="*/ 0 w 160"/>
                              <a:gd name="T19" fmla="*/ 3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0"/>
                              <a:gd name="T31" fmla="*/ 0 h 35"/>
                              <a:gd name="T32" fmla="*/ 160 w 160"/>
                              <a:gd name="T33" fmla="*/ 35 h 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0" h="35">
                                <a:moveTo>
                                  <a:pt x="0" y="3"/>
                                </a:moveTo>
                                <a:lnTo>
                                  <a:pt x="15" y="20"/>
                                </a:lnTo>
                                <a:lnTo>
                                  <a:pt x="30" y="30"/>
                                </a:lnTo>
                                <a:lnTo>
                                  <a:pt x="53" y="35"/>
                                </a:lnTo>
                                <a:lnTo>
                                  <a:pt x="75" y="35"/>
                                </a:lnTo>
                                <a:lnTo>
                                  <a:pt x="93" y="35"/>
                                </a:lnTo>
                                <a:lnTo>
                                  <a:pt x="133" y="28"/>
                                </a:lnTo>
                                <a:lnTo>
                                  <a:pt x="160" y="15"/>
                                </a:lnTo>
                                <a:lnTo>
                                  <a:pt x="95" y="0"/>
                                </a:ln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96" name="Freeform 103"/>
                          <p:cNvSpPr>
                            <a:spLocks/>
                          </p:cNvSpPr>
                          <p:nvPr/>
                        </p:nvSpPr>
                        <p:spPr bwMode="auto">
                          <a:xfrm>
                            <a:off x="6986" y="8128"/>
                            <a:ext cx="225" cy="50"/>
                          </a:xfrm>
                          <a:custGeom>
                            <a:avLst/>
                            <a:gdLst>
                              <a:gd name="T0" fmla="*/ 22 w 225"/>
                              <a:gd name="T1" fmla="*/ 50 h 50"/>
                              <a:gd name="T2" fmla="*/ 10 w 225"/>
                              <a:gd name="T3" fmla="*/ 32 h 50"/>
                              <a:gd name="T4" fmla="*/ 2 w 225"/>
                              <a:gd name="T5" fmla="*/ 22 h 50"/>
                              <a:gd name="T6" fmla="*/ 0 w 225"/>
                              <a:gd name="T7" fmla="*/ 10 h 50"/>
                              <a:gd name="T8" fmla="*/ 10 w 225"/>
                              <a:gd name="T9" fmla="*/ 2 h 50"/>
                              <a:gd name="T10" fmla="*/ 27 w 225"/>
                              <a:gd name="T11" fmla="*/ 0 h 50"/>
                              <a:gd name="T12" fmla="*/ 52 w 225"/>
                              <a:gd name="T13" fmla="*/ 15 h 50"/>
                              <a:gd name="T14" fmla="*/ 75 w 225"/>
                              <a:gd name="T15" fmla="*/ 0 h 50"/>
                              <a:gd name="T16" fmla="*/ 100 w 225"/>
                              <a:gd name="T17" fmla="*/ 7 h 50"/>
                              <a:gd name="T18" fmla="*/ 127 w 225"/>
                              <a:gd name="T19" fmla="*/ 15 h 50"/>
                              <a:gd name="T20" fmla="*/ 157 w 225"/>
                              <a:gd name="T21" fmla="*/ 17 h 50"/>
                              <a:gd name="T22" fmla="*/ 225 w 225"/>
                              <a:gd name="T23" fmla="*/ 22 h 50"/>
                              <a:gd name="T24" fmla="*/ 205 w 225"/>
                              <a:gd name="T25" fmla="*/ 32 h 50"/>
                              <a:gd name="T26" fmla="*/ 185 w 225"/>
                              <a:gd name="T27" fmla="*/ 42 h 50"/>
                              <a:gd name="T28" fmla="*/ 162 w 225"/>
                              <a:gd name="T29" fmla="*/ 42 h 50"/>
                              <a:gd name="T30" fmla="*/ 142 w 225"/>
                              <a:gd name="T31" fmla="*/ 45 h 50"/>
                              <a:gd name="T32" fmla="*/ 115 w 225"/>
                              <a:gd name="T33" fmla="*/ 40 h 50"/>
                              <a:gd name="T34" fmla="*/ 87 w 225"/>
                              <a:gd name="T35" fmla="*/ 32 h 50"/>
                              <a:gd name="T36" fmla="*/ 70 w 225"/>
                              <a:gd name="T37" fmla="*/ 42 h 50"/>
                              <a:gd name="T38" fmla="*/ 47 w 225"/>
                              <a:gd name="T39" fmla="*/ 32 h 50"/>
                              <a:gd name="T40" fmla="*/ 25 w 225"/>
                              <a:gd name="T41" fmla="*/ 27 h 50"/>
                              <a:gd name="T42" fmla="*/ 22 w 225"/>
                              <a:gd name="T43" fmla="*/ 50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25"/>
                              <a:gd name="T67" fmla="*/ 0 h 50"/>
                              <a:gd name="T68" fmla="*/ 225 w 225"/>
                              <a:gd name="T69" fmla="*/ 50 h 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25" h="50">
                                <a:moveTo>
                                  <a:pt x="22" y="50"/>
                                </a:moveTo>
                                <a:lnTo>
                                  <a:pt x="10" y="32"/>
                                </a:lnTo>
                                <a:lnTo>
                                  <a:pt x="2" y="22"/>
                                </a:lnTo>
                                <a:lnTo>
                                  <a:pt x="0" y="10"/>
                                </a:lnTo>
                                <a:lnTo>
                                  <a:pt x="10" y="2"/>
                                </a:lnTo>
                                <a:lnTo>
                                  <a:pt x="27" y="0"/>
                                </a:lnTo>
                                <a:lnTo>
                                  <a:pt x="52" y="15"/>
                                </a:lnTo>
                                <a:lnTo>
                                  <a:pt x="75" y="0"/>
                                </a:lnTo>
                                <a:lnTo>
                                  <a:pt x="100" y="7"/>
                                </a:lnTo>
                                <a:lnTo>
                                  <a:pt x="127" y="15"/>
                                </a:lnTo>
                                <a:lnTo>
                                  <a:pt x="157" y="17"/>
                                </a:lnTo>
                                <a:lnTo>
                                  <a:pt x="225" y="22"/>
                                </a:lnTo>
                                <a:lnTo>
                                  <a:pt x="205" y="32"/>
                                </a:lnTo>
                                <a:lnTo>
                                  <a:pt x="185" y="42"/>
                                </a:lnTo>
                                <a:lnTo>
                                  <a:pt x="162" y="42"/>
                                </a:lnTo>
                                <a:lnTo>
                                  <a:pt x="142" y="45"/>
                                </a:lnTo>
                                <a:lnTo>
                                  <a:pt x="115" y="40"/>
                                </a:lnTo>
                                <a:lnTo>
                                  <a:pt x="87" y="32"/>
                                </a:lnTo>
                                <a:lnTo>
                                  <a:pt x="70" y="42"/>
                                </a:lnTo>
                                <a:lnTo>
                                  <a:pt x="47" y="32"/>
                                </a:lnTo>
                                <a:lnTo>
                                  <a:pt x="25" y="27"/>
                                </a:lnTo>
                                <a:lnTo>
                                  <a:pt x="22" y="50"/>
                                </a:lnTo>
                                <a:close/>
                              </a:path>
                            </a:pathLst>
                          </a:custGeom>
                          <a:solidFill>
                            <a:srgbClr val="FF00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8894" name="Freeform 104"/>
                        <p:cNvSpPr>
                          <a:spLocks/>
                        </p:cNvSpPr>
                        <p:nvPr/>
                      </p:nvSpPr>
                      <p:spPr bwMode="auto">
                        <a:xfrm>
                          <a:off x="7011" y="8148"/>
                          <a:ext cx="202" cy="97"/>
                        </a:xfrm>
                        <a:custGeom>
                          <a:avLst/>
                          <a:gdLst>
                            <a:gd name="T0" fmla="*/ 0 w 202"/>
                            <a:gd name="T1" fmla="*/ 27 h 97"/>
                            <a:gd name="T2" fmla="*/ 12 w 202"/>
                            <a:gd name="T3" fmla="*/ 35 h 97"/>
                            <a:gd name="T4" fmla="*/ 30 w 202"/>
                            <a:gd name="T5" fmla="*/ 42 h 97"/>
                            <a:gd name="T6" fmla="*/ 47 w 202"/>
                            <a:gd name="T7" fmla="*/ 45 h 97"/>
                            <a:gd name="T8" fmla="*/ 72 w 202"/>
                            <a:gd name="T9" fmla="*/ 45 h 97"/>
                            <a:gd name="T10" fmla="*/ 97 w 202"/>
                            <a:gd name="T11" fmla="*/ 42 h 97"/>
                            <a:gd name="T12" fmla="*/ 120 w 202"/>
                            <a:gd name="T13" fmla="*/ 37 h 97"/>
                            <a:gd name="T14" fmla="*/ 140 w 202"/>
                            <a:gd name="T15" fmla="*/ 32 h 97"/>
                            <a:gd name="T16" fmla="*/ 160 w 202"/>
                            <a:gd name="T17" fmla="*/ 27 h 97"/>
                            <a:gd name="T18" fmla="*/ 172 w 202"/>
                            <a:gd name="T19" fmla="*/ 15 h 97"/>
                            <a:gd name="T20" fmla="*/ 185 w 202"/>
                            <a:gd name="T21" fmla="*/ 10 h 97"/>
                            <a:gd name="T22" fmla="*/ 202 w 202"/>
                            <a:gd name="T23" fmla="*/ 0 h 97"/>
                            <a:gd name="T24" fmla="*/ 162 w 202"/>
                            <a:gd name="T25" fmla="*/ 35 h 97"/>
                            <a:gd name="T26" fmla="*/ 140 w 202"/>
                            <a:gd name="T27" fmla="*/ 52 h 97"/>
                            <a:gd name="T28" fmla="*/ 120 w 202"/>
                            <a:gd name="T29" fmla="*/ 67 h 97"/>
                            <a:gd name="T30" fmla="*/ 100 w 202"/>
                            <a:gd name="T31" fmla="*/ 85 h 97"/>
                            <a:gd name="T32" fmla="*/ 67 w 202"/>
                            <a:gd name="T33" fmla="*/ 97 h 97"/>
                            <a:gd name="T34" fmla="*/ 37 w 202"/>
                            <a:gd name="T35" fmla="*/ 97 h 97"/>
                            <a:gd name="T36" fmla="*/ 15 w 202"/>
                            <a:gd name="T37" fmla="*/ 87 h 97"/>
                            <a:gd name="T38" fmla="*/ 5 w 202"/>
                            <a:gd name="T39" fmla="*/ 67 h 97"/>
                            <a:gd name="T40" fmla="*/ 0 w 202"/>
                            <a:gd name="T41" fmla="*/ 27 h 9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02"/>
                            <a:gd name="T64" fmla="*/ 0 h 97"/>
                            <a:gd name="T65" fmla="*/ 202 w 202"/>
                            <a:gd name="T66" fmla="*/ 97 h 9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02" h="97">
                              <a:moveTo>
                                <a:pt x="0" y="27"/>
                              </a:moveTo>
                              <a:lnTo>
                                <a:pt x="12" y="35"/>
                              </a:lnTo>
                              <a:lnTo>
                                <a:pt x="30" y="42"/>
                              </a:lnTo>
                              <a:lnTo>
                                <a:pt x="47" y="45"/>
                              </a:lnTo>
                              <a:lnTo>
                                <a:pt x="72" y="45"/>
                              </a:lnTo>
                              <a:lnTo>
                                <a:pt x="97" y="42"/>
                              </a:lnTo>
                              <a:lnTo>
                                <a:pt x="120" y="37"/>
                              </a:lnTo>
                              <a:lnTo>
                                <a:pt x="140" y="32"/>
                              </a:lnTo>
                              <a:lnTo>
                                <a:pt x="160" y="27"/>
                              </a:lnTo>
                              <a:lnTo>
                                <a:pt x="172" y="15"/>
                              </a:lnTo>
                              <a:lnTo>
                                <a:pt x="185" y="10"/>
                              </a:lnTo>
                              <a:lnTo>
                                <a:pt x="202" y="0"/>
                              </a:lnTo>
                              <a:lnTo>
                                <a:pt x="162" y="35"/>
                              </a:lnTo>
                              <a:lnTo>
                                <a:pt x="140" y="52"/>
                              </a:lnTo>
                              <a:lnTo>
                                <a:pt x="120" y="67"/>
                              </a:lnTo>
                              <a:lnTo>
                                <a:pt x="100" y="85"/>
                              </a:lnTo>
                              <a:lnTo>
                                <a:pt x="67" y="97"/>
                              </a:lnTo>
                              <a:lnTo>
                                <a:pt x="37" y="97"/>
                              </a:lnTo>
                              <a:lnTo>
                                <a:pt x="15" y="87"/>
                              </a:lnTo>
                              <a:lnTo>
                                <a:pt x="5" y="67"/>
                              </a:lnTo>
                              <a:lnTo>
                                <a:pt x="0" y="27"/>
                              </a:lnTo>
                              <a:close/>
                            </a:path>
                          </a:pathLst>
                        </a:custGeom>
                        <a:solidFill>
                          <a:srgbClr val="FF00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8892" name="Freeform 105"/>
                      <p:cNvSpPr>
                        <a:spLocks/>
                      </p:cNvSpPr>
                      <p:nvPr/>
                    </p:nvSpPr>
                    <p:spPr bwMode="auto">
                      <a:xfrm>
                        <a:off x="7018" y="8183"/>
                        <a:ext cx="130" cy="47"/>
                      </a:xfrm>
                      <a:custGeom>
                        <a:avLst/>
                        <a:gdLst>
                          <a:gd name="T0" fmla="*/ 0 w 130"/>
                          <a:gd name="T1" fmla="*/ 0 h 47"/>
                          <a:gd name="T2" fmla="*/ 18 w 130"/>
                          <a:gd name="T3" fmla="*/ 15 h 47"/>
                          <a:gd name="T4" fmla="*/ 43 w 130"/>
                          <a:gd name="T5" fmla="*/ 17 h 47"/>
                          <a:gd name="T6" fmla="*/ 70 w 130"/>
                          <a:gd name="T7" fmla="*/ 17 h 47"/>
                          <a:gd name="T8" fmla="*/ 108 w 130"/>
                          <a:gd name="T9" fmla="*/ 10 h 47"/>
                          <a:gd name="T10" fmla="*/ 130 w 130"/>
                          <a:gd name="T11" fmla="*/ 0 h 47"/>
                          <a:gd name="T12" fmla="*/ 100 w 130"/>
                          <a:gd name="T13" fmla="*/ 27 h 47"/>
                          <a:gd name="T14" fmla="*/ 80 w 130"/>
                          <a:gd name="T15" fmla="*/ 42 h 47"/>
                          <a:gd name="T16" fmla="*/ 58 w 130"/>
                          <a:gd name="T17" fmla="*/ 47 h 47"/>
                          <a:gd name="T18" fmla="*/ 30 w 130"/>
                          <a:gd name="T19" fmla="*/ 47 h 47"/>
                          <a:gd name="T20" fmla="*/ 13 w 130"/>
                          <a:gd name="T21" fmla="*/ 40 h 47"/>
                          <a:gd name="T22" fmla="*/ 3 w 130"/>
                          <a:gd name="T23" fmla="*/ 27 h 47"/>
                          <a:gd name="T24" fmla="*/ 0 w 130"/>
                          <a:gd name="T25" fmla="*/ 0 h 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0"/>
                          <a:gd name="T40" fmla="*/ 0 h 47"/>
                          <a:gd name="T41" fmla="*/ 130 w 130"/>
                          <a:gd name="T42" fmla="*/ 47 h 4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0" h="47">
                            <a:moveTo>
                              <a:pt x="0" y="0"/>
                            </a:moveTo>
                            <a:lnTo>
                              <a:pt x="18" y="15"/>
                            </a:lnTo>
                            <a:lnTo>
                              <a:pt x="43" y="17"/>
                            </a:lnTo>
                            <a:lnTo>
                              <a:pt x="70" y="17"/>
                            </a:lnTo>
                            <a:lnTo>
                              <a:pt x="108" y="10"/>
                            </a:lnTo>
                            <a:lnTo>
                              <a:pt x="130" y="0"/>
                            </a:lnTo>
                            <a:lnTo>
                              <a:pt x="100" y="27"/>
                            </a:lnTo>
                            <a:lnTo>
                              <a:pt x="80" y="42"/>
                            </a:lnTo>
                            <a:lnTo>
                              <a:pt x="58" y="47"/>
                            </a:lnTo>
                            <a:lnTo>
                              <a:pt x="30" y="47"/>
                            </a:lnTo>
                            <a:lnTo>
                              <a:pt x="13" y="40"/>
                            </a:lnTo>
                            <a:lnTo>
                              <a:pt x="3" y="27"/>
                            </a:lnTo>
                            <a:lnTo>
                              <a:pt x="0" y="0"/>
                            </a:lnTo>
                            <a:close/>
                          </a:path>
                        </a:pathLst>
                      </a:custGeom>
                      <a:solidFill>
                        <a:srgbClr val="FF1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8889" name="Oval 106"/>
                    <p:cNvSpPr>
                      <a:spLocks noChangeArrowheads="1"/>
                    </p:cNvSpPr>
                    <p:nvPr/>
                  </p:nvSpPr>
                  <p:spPr bwMode="auto">
                    <a:xfrm>
                      <a:off x="7038" y="8198"/>
                      <a:ext cx="18" cy="1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spcBef>
                          <a:spcPct val="50000"/>
                        </a:spcBef>
                        <a:buClrTx/>
                        <a:buFontTx/>
                        <a:buNone/>
                      </a:pPr>
                      <a:endParaRPr lang="en-US" altLang="en-US" sz="1200">
                        <a:solidFill>
                          <a:schemeClr val="tx1"/>
                        </a:solidFill>
                      </a:endParaRPr>
                    </a:p>
                  </p:txBody>
                </p:sp>
              </p:grpSp>
            </p:grpSp>
            <p:grpSp>
              <p:nvGrpSpPr>
                <p:cNvPr id="78882" name="Group 107"/>
                <p:cNvGrpSpPr>
                  <a:grpSpLocks/>
                </p:cNvGrpSpPr>
                <p:nvPr/>
              </p:nvGrpSpPr>
              <p:grpSpPr bwMode="auto">
                <a:xfrm>
                  <a:off x="7463" y="7943"/>
                  <a:ext cx="148" cy="197"/>
                  <a:chOff x="7463" y="7943"/>
                  <a:chExt cx="148" cy="197"/>
                </a:xfrm>
              </p:grpSpPr>
              <p:sp>
                <p:nvSpPr>
                  <p:cNvPr id="78883" name="Freeform 108"/>
                  <p:cNvSpPr>
                    <a:spLocks/>
                  </p:cNvSpPr>
                  <p:nvPr/>
                </p:nvSpPr>
                <p:spPr bwMode="auto">
                  <a:xfrm>
                    <a:off x="7463" y="7943"/>
                    <a:ext cx="148" cy="197"/>
                  </a:xfrm>
                  <a:custGeom>
                    <a:avLst/>
                    <a:gdLst>
                      <a:gd name="T0" fmla="*/ 95 w 148"/>
                      <a:gd name="T1" fmla="*/ 0 h 197"/>
                      <a:gd name="T2" fmla="*/ 140 w 148"/>
                      <a:gd name="T3" fmla="*/ 15 h 197"/>
                      <a:gd name="T4" fmla="*/ 148 w 148"/>
                      <a:gd name="T5" fmla="*/ 22 h 197"/>
                      <a:gd name="T6" fmla="*/ 145 w 148"/>
                      <a:gd name="T7" fmla="*/ 100 h 197"/>
                      <a:gd name="T8" fmla="*/ 135 w 148"/>
                      <a:gd name="T9" fmla="*/ 142 h 197"/>
                      <a:gd name="T10" fmla="*/ 120 w 148"/>
                      <a:gd name="T11" fmla="*/ 177 h 197"/>
                      <a:gd name="T12" fmla="*/ 100 w 148"/>
                      <a:gd name="T13" fmla="*/ 192 h 197"/>
                      <a:gd name="T14" fmla="*/ 75 w 148"/>
                      <a:gd name="T15" fmla="*/ 197 h 197"/>
                      <a:gd name="T16" fmla="*/ 25 w 148"/>
                      <a:gd name="T17" fmla="*/ 182 h 197"/>
                      <a:gd name="T18" fmla="*/ 5 w 148"/>
                      <a:gd name="T19" fmla="*/ 162 h 197"/>
                      <a:gd name="T20" fmla="*/ 0 w 148"/>
                      <a:gd name="T21" fmla="*/ 145 h 197"/>
                      <a:gd name="T22" fmla="*/ 0 w 148"/>
                      <a:gd name="T23" fmla="*/ 135 h 197"/>
                      <a:gd name="T24" fmla="*/ 33 w 148"/>
                      <a:gd name="T25" fmla="*/ 75 h 197"/>
                      <a:gd name="T26" fmla="*/ 50 w 148"/>
                      <a:gd name="T27" fmla="*/ 22 h 197"/>
                      <a:gd name="T28" fmla="*/ 55 w 148"/>
                      <a:gd name="T29" fmla="*/ 7 h 197"/>
                      <a:gd name="T30" fmla="*/ 68 w 148"/>
                      <a:gd name="T31" fmla="*/ 0 h 197"/>
                      <a:gd name="T32" fmla="*/ 95 w 148"/>
                      <a:gd name="T33" fmla="*/ 0 h 19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8"/>
                      <a:gd name="T52" fmla="*/ 0 h 197"/>
                      <a:gd name="T53" fmla="*/ 148 w 148"/>
                      <a:gd name="T54" fmla="*/ 197 h 19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8" h="197">
                        <a:moveTo>
                          <a:pt x="95" y="0"/>
                        </a:moveTo>
                        <a:lnTo>
                          <a:pt x="140" y="15"/>
                        </a:lnTo>
                        <a:lnTo>
                          <a:pt x="148" y="22"/>
                        </a:lnTo>
                        <a:lnTo>
                          <a:pt x="145" y="100"/>
                        </a:lnTo>
                        <a:lnTo>
                          <a:pt x="135" y="142"/>
                        </a:lnTo>
                        <a:lnTo>
                          <a:pt x="120" y="177"/>
                        </a:lnTo>
                        <a:lnTo>
                          <a:pt x="100" y="192"/>
                        </a:lnTo>
                        <a:lnTo>
                          <a:pt x="75" y="197"/>
                        </a:lnTo>
                        <a:lnTo>
                          <a:pt x="25" y="182"/>
                        </a:lnTo>
                        <a:lnTo>
                          <a:pt x="5" y="162"/>
                        </a:lnTo>
                        <a:lnTo>
                          <a:pt x="0" y="145"/>
                        </a:lnTo>
                        <a:lnTo>
                          <a:pt x="0" y="135"/>
                        </a:lnTo>
                        <a:lnTo>
                          <a:pt x="33" y="75"/>
                        </a:lnTo>
                        <a:lnTo>
                          <a:pt x="50" y="22"/>
                        </a:lnTo>
                        <a:lnTo>
                          <a:pt x="55" y="7"/>
                        </a:lnTo>
                        <a:lnTo>
                          <a:pt x="68" y="0"/>
                        </a:lnTo>
                        <a:lnTo>
                          <a:pt x="95" y="0"/>
                        </a:lnTo>
                        <a:close/>
                      </a:path>
                    </a:pathLst>
                  </a:custGeom>
                  <a:solidFill>
                    <a:srgbClr val="FFBF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84" name="Freeform 109"/>
                  <p:cNvSpPr>
                    <a:spLocks/>
                  </p:cNvSpPr>
                  <p:nvPr/>
                </p:nvSpPr>
                <p:spPr bwMode="auto">
                  <a:xfrm>
                    <a:off x="7488" y="7943"/>
                    <a:ext cx="105" cy="190"/>
                  </a:xfrm>
                  <a:custGeom>
                    <a:avLst/>
                    <a:gdLst>
                      <a:gd name="T0" fmla="*/ 100 w 105"/>
                      <a:gd name="T1" fmla="*/ 10 h 190"/>
                      <a:gd name="T2" fmla="*/ 105 w 105"/>
                      <a:gd name="T3" fmla="*/ 25 h 190"/>
                      <a:gd name="T4" fmla="*/ 103 w 105"/>
                      <a:gd name="T5" fmla="*/ 70 h 190"/>
                      <a:gd name="T6" fmla="*/ 90 w 105"/>
                      <a:gd name="T7" fmla="*/ 115 h 190"/>
                      <a:gd name="T8" fmla="*/ 73 w 105"/>
                      <a:gd name="T9" fmla="*/ 150 h 190"/>
                      <a:gd name="T10" fmla="*/ 53 w 105"/>
                      <a:gd name="T11" fmla="*/ 175 h 190"/>
                      <a:gd name="T12" fmla="*/ 33 w 105"/>
                      <a:gd name="T13" fmla="*/ 190 h 190"/>
                      <a:gd name="T14" fmla="*/ 0 w 105"/>
                      <a:gd name="T15" fmla="*/ 182 h 190"/>
                      <a:gd name="T16" fmla="*/ 20 w 105"/>
                      <a:gd name="T17" fmla="*/ 155 h 190"/>
                      <a:gd name="T18" fmla="*/ 33 w 105"/>
                      <a:gd name="T19" fmla="*/ 132 h 190"/>
                      <a:gd name="T20" fmla="*/ 43 w 105"/>
                      <a:gd name="T21" fmla="*/ 105 h 190"/>
                      <a:gd name="T22" fmla="*/ 50 w 105"/>
                      <a:gd name="T23" fmla="*/ 77 h 190"/>
                      <a:gd name="T24" fmla="*/ 55 w 105"/>
                      <a:gd name="T25" fmla="*/ 57 h 190"/>
                      <a:gd name="T26" fmla="*/ 58 w 105"/>
                      <a:gd name="T27" fmla="*/ 35 h 190"/>
                      <a:gd name="T28" fmla="*/ 58 w 105"/>
                      <a:gd name="T29" fmla="*/ 0 h 190"/>
                      <a:gd name="T30" fmla="*/ 100 w 105"/>
                      <a:gd name="T31" fmla="*/ 10 h 19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5"/>
                      <a:gd name="T49" fmla="*/ 0 h 190"/>
                      <a:gd name="T50" fmla="*/ 105 w 105"/>
                      <a:gd name="T51" fmla="*/ 190 h 19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5" h="190">
                        <a:moveTo>
                          <a:pt x="100" y="10"/>
                        </a:moveTo>
                        <a:lnTo>
                          <a:pt x="105" y="25"/>
                        </a:lnTo>
                        <a:lnTo>
                          <a:pt x="103" y="70"/>
                        </a:lnTo>
                        <a:lnTo>
                          <a:pt x="90" y="115"/>
                        </a:lnTo>
                        <a:lnTo>
                          <a:pt x="73" y="150"/>
                        </a:lnTo>
                        <a:lnTo>
                          <a:pt x="53" y="175"/>
                        </a:lnTo>
                        <a:lnTo>
                          <a:pt x="33" y="190"/>
                        </a:lnTo>
                        <a:lnTo>
                          <a:pt x="0" y="182"/>
                        </a:lnTo>
                        <a:lnTo>
                          <a:pt x="20" y="155"/>
                        </a:lnTo>
                        <a:lnTo>
                          <a:pt x="33" y="132"/>
                        </a:lnTo>
                        <a:lnTo>
                          <a:pt x="43" y="105"/>
                        </a:lnTo>
                        <a:lnTo>
                          <a:pt x="50" y="77"/>
                        </a:lnTo>
                        <a:lnTo>
                          <a:pt x="55" y="57"/>
                        </a:lnTo>
                        <a:lnTo>
                          <a:pt x="58" y="35"/>
                        </a:lnTo>
                        <a:lnTo>
                          <a:pt x="58" y="0"/>
                        </a:lnTo>
                        <a:lnTo>
                          <a:pt x="100"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78858" name="Group 110"/>
              <p:cNvGrpSpPr>
                <a:grpSpLocks/>
              </p:cNvGrpSpPr>
              <p:nvPr/>
            </p:nvGrpSpPr>
            <p:grpSpPr bwMode="auto">
              <a:xfrm>
                <a:off x="6354" y="4144"/>
                <a:ext cx="1846" cy="1722"/>
                <a:chOff x="5246" y="8520"/>
                <a:chExt cx="3255" cy="3195"/>
              </a:xfrm>
            </p:grpSpPr>
            <p:sp>
              <p:nvSpPr>
                <p:cNvPr id="78864" name="Freeform 111"/>
                <p:cNvSpPr>
                  <a:spLocks/>
                </p:cNvSpPr>
                <p:nvPr/>
              </p:nvSpPr>
              <p:spPr bwMode="auto">
                <a:xfrm>
                  <a:off x="7398" y="8520"/>
                  <a:ext cx="1103" cy="3195"/>
                </a:xfrm>
                <a:custGeom>
                  <a:avLst/>
                  <a:gdLst>
                    <a:gd name="T0" fmla="*/ 163 w 1103"/>
                    <a:gd name="T1" fmla="*/ 0 h 3195"/>
                    <a:gd name="T2" fmla="*/ 215 w 1103"/>
                    <a:gd name="T3" fmla="*/ 33 h 3195"/>
                    <a:gd name="T4" fmla="*/ 278 w 1103"/>
                    <a:gd name="T5" fmla="*/ 75 h 3195"/>
                    <a:gd name="T6" fmla="*/ 343 w 1103"/>
                    <a:gd name="T7" fmla="*/ 118 h 3195"/>
                    <a:gd name="T8" fmla="*/ 443 w 1103"/>
                    <a:gd name="T9" fmla="*/ 170 h 3195"/>
                    <a:gd name="T10" fmla="*/ 660 w 1103"/>
                    <a:gd name="T11" fmla="*/ 305 h 3195"/>
                    <a:gd name="T12" fmla="*/ 753 w 1103"/>
                    <a:gd name="T13" fmla="*/ 345 h 3195"/>
                    <a:gd name="T14" fmla="*/ 803 w 1103"/>
                    <a:gd name="T15" fmla="*/ 365 h 3195"/>
                    <a:gd name="T16" fmla="*/ 850 w 1103"/>
                    <a:gd name="T17" fmla="*/ 408 h 3195"/>
                    <a:gd name="T18" fmla="*/ 970 w 1103"/>
                    <a:gd name="T19" fmla="*/ 938 h 3195"/>
                    <a:gd name="T20" fmla="*/ 985 w 1103"/>
                    <a:gd name="T21" fmla="*/ 1148 h 3195"/>
                    <a:gd name="T22" fmla="*/ 965 w 1103"/>
                    <a:gd name="T23" fmla="*/ 1205 h 3195"/>
                    <a:gd name="T24" fmla="*/ 1018 w 1103"/>
                    <a:gd name="T25" fmla="*/ 1433 h 3195"/>
                    <a:gd name="T26" fmla="*/ 1030 w 1103"/>
                    <a:gd name="T27" fmla="*/ 1805 h 3195"/>
                    <a:gd name="T28" fmla="*/ 1055 w 1103"/>
                    <a:gd name="T29" fmla="*/ 1975 h 3195"/>
                    <a:gd name="T30" fmla="*/ 1070 w 1103"/>
                    <a:gd name="T31" fmla="*/ 2090 h 3195"/>
                    <a:gd name="T32" fmla="*/ 1093 w 1103"/>
                    <a:gd name="T33" fmla="*/ 2075 h 3195"/>
                    <a:gd name="T34" fmla="*/ 1103 w 1103"/>
                    <a:gd name="T35" fmla="*/ 2185 h 3195"/>
                    <a:gd name="T36" fmla="*/ 1050 w 1103"/>
                    <a:gd name="T37" fmla="*/ 2223 h 3195"/>
                    <a:gd name="T38" fmla="*/ 978 w 1103"/>
                    <a:gd name="T39" fmla="*/ 2255 h 3195"/>
                    <a:gd name="T40" fmla="*/ 913 w 1103"/>
                    <a:gd name="T41" fmla="*/ 2280 h 3195"/>
                    <a:gd name="T42" fmla="*/ 843 w 1103"/>
                    <a:gd name="T43" fmla="*/ 2305 h 3195"/>
                    <a:gd name="T44" fmla="*/ 788 w 1103"/>
                    <a:gd name="T45" fmla="*/ 2323 h 3195"/>
                    <a:gd name="T46" fmla="*/ 725 w 1103"/>
                    <a:gd name="T47" fmla="*/ 2323 h 3195"/>
                    <a:gd name="T48" fmla="*/ 680 w 1103"/>
                    <a:gd name="T49" fmla="*/ 2313 h 3195"/>
                    <a:gd name="T50" fmla="*/ 653 w 1103"/>
                    <a:gd name="T51" fmla="*/ 2285 h 3195"/>
                    <a:gd name="T52" fmla="*/ 645 w 1103"/>
                    <a:gd name="T53" fmla="*/ 2195 h 3195"/>
                    <a:gd name="T54" fmla="*/ 718 w 1103"/>
                    <a:gd name="T55" fmla="*/ 2208 h 3195"/>
                    <a:gd name="T56" fmla="*/ 693 w 1103"/>
                    <a:gd name="T57" fmla="*/ 2140 h 3195"/>
                    <a:gd name="T58" fmla="*/ 698 w 1103"/>
                    <a:gd name="T59" fmla="*/ 2013 h 3195"/>
                    <a:gd name="T60" fmla="*/ 680 w 1103"/>
                    <a:gd name="T61" fmla="*/ 1938 h 3195"/>
                    <a:gd name="T62" fmla="*/ 665 w 1103"/>
                    <a:gd name="T63" fmla="*/ 1850 h 3195"/>
                    <a:gd name="T64" fmla="*/ 643 w 1103"/>
                    <a:gd name="T65" fmla="*/ 1728 h 3195"/>
                    <a:gd name="T66" fmla="*/ 600 w 1103"/>
                    <a:gd name="T67" fmla="*/ 1595 h 3195"/>
                    <a:gd name="T68" fmla="*/ 565 w 1103"/>
                    <a:gd name="T69" fmla="*/ 1265 h 3195"/>
                    <a:gd name="T70" fmla="*/ 503 w 1103"/>
                    <a:gd name="T71" fmla="*/ 1740 h 3195"/>
                    <a:gd name="T72" fmla="*/ 528 w 1103"/>
                    <a:gd name="T73" fmla="*/ 2030 h 3195"/>
                    <a:gd name="T74" fmla="*/ 615 w 1103"/>
                    <a:gd name="T75" fmla="*/ 2335 h 3195"/>
                    <a:gd name="T76" fmla="*/ 808 w 1103"/>
                    <a:gd name="T77" fmla="*/ 2905 h 3195"/>
                    <a:gd name="T78" fmla="*/ 655 w 1103"/>
                    <a:gd name="T79" fmla="*/ 3015 h 3195"/>
                    <a:gd name="T80" fmla="*/ 553 w 1103"/>
                    <a:gd name="T81" fmla="*/ 3075 h 3195"/>
                    <a:gd name="T82" fmla="*/ 475 w 1103"/>
                    <a:gd name="T83" fmla="*/ 3113 h 3195"/>
                    <a:gd name="T84" fmla="*/ 425 w 1103"/>
                    <a:gd name="T85" fmla="*/ 3125 h 3195"/>
                    <a:gd name="T86" fmla="*/ 363 w 1103"/>
                    <a:gd name="T87" fmla="*/ 3145 h 3195"/>
                    <a:gd name="T88" fmla="*/ 298 w 1103"/>
                    <a:gd name="T89" fmla="*/ 3168 h 3195"/>
                    <a:gd name="T90" fmla="*/ 215 w 1103"/>
                    <a:gd name="T91" fmla="*/ 3195 h 3195"/>
                    <a:gd name="T92" fmla="*/ 118 w 1103"/>
                    <a:gd name="T93" fmla="*/ 2595 h 3195"/>
                    <a:gd name="T94" fmla="*/ 55 w 1103"/>
                    <a:gd name="T95" fmla="*/ 2185 h 3195"/>
                    <a:gd name="T96" fmla="*/ 20 w 1103"/>
                    <a:gd name="T97" fmla="*/ 1795 h 3195"/>
                    <a:gd name="T98" fmla="*/ 0 w 1103"/>
                    <a:gd name="T99" fmla="*/ 1265 h 3195"/>
                    <a:gd name="T100" fmla="*/ 3 w 1103"/>
                    <a:gd name="T101" fmla="*/ 1050 h 3195"/>
                    <a:gd name="T102" fmla="*/ 18 w 1103"/>
                    <a:gd name="T103" fmla="*/ 838 h 3195"/>
                    <a:gd name="T104" fmla="*/ 60 w 1103"/>
                    <a:gd name="T105" fmla="*/ 530 h 3195"/>
                    <a:gd name="T106" fmla="*/ 85 w 1103"/>
                    <a:gd name="T107" fmla="*/ 458 h 3195"/>
                    <a:gd name="T108" fmla="*/ 118 w 1103"/>
                    <a:gd name="T109" fmla="*/ 370 h 3195"/>
                    <a:gd name="T110" fmla="*/ 140 w 1103"/>
                    <a:gd name="T111" fmla="*/ 280 h 3195"/>
                    <a:gd name="T112" fmla="*/ 153 w 1103"/>
                    <a:gd name="T113" fmla="*/ 215 h 3195"/>
                    <a:gd name="T114" fmla="*/ 168 w 1103"/>
                    <a:gd name="T115" fmla="*/ 125 h 3195"/>
                    <a:gd name="T116" fmla="*/ 163 w 1103"/>
                    <a:gd name="T117" fmla="*/ 0 h 319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03"/>
                    <a:gd name="T178" fmla="*/ 0 h 3195"/>
                    <a:gd name="T179" fmla="*/ 1103 w 1103"/>
                    <a:gd name="T180" fmla="*/ 3195 h 319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03" h="3195">
                      <a:moveTo>
                        <a:pt x="163" y="0"/>
                      </a:moveTo>
                      <a:lnTo>
                        <a:pt x="215" y="33"/>
                      </a:lnTo>
                      <a:lnTo>
                        <a:pt x="278" y="75"/>
                      </a:lnTo>
                      <a:lnTo>
                        <a:pt x="343" y="118"/>
                      </a:lnTo>
                      <a:lnTo>
                        <a:pt x="443" y="170"/>
                      </a:lnTo>
                      <a:lnTo>
                        <a:pt x="660" y="305"/>
                      </a:lnTo>
                      <a:lnTo>
                        <a:pt x="753" y="345"/>
                      </a:lnTo>
                      <a:lnTo>
                        <a:pt x="803" y="365"/>
                      </a:lnTo>
                      <a:lnTo>
                        <a:pt x="850" y="408"/>
                      </a:lnTo>
                      <a:lnTo>
                        <a:pt x="970" y="938"/>
                      </a:lnTo>
                      <a:lnTo>
                        <a:pt x="985" y="1148"/>
                      </a:lnTo>
                      <a:lnTo>
                        <a:pt x="965" y="1205"/>
                      </a:lnTo>
                      <a:lnTo>
                        <a:pt x="1018" y="1433"/>
                      </a:lnTo>
                      <a:lnTo>
                        <a:pt x="1030" y="1805"/>
                      </a:lnTo>
                      <a:lnTo>
                        <a:pt x="1055" y="1975"/>
                      </a:lnTo>
                      <a:lnTo>
                        <a:pt x="1070" y="2090"/>
                      </a:lnTo>
                      <a:lnTo>
                        <a:pt x="1093" y="2075"/>
                      </a:lnTo>
                      <a:lnTo>
                        <a:pt x="1103" y="2185"/>
                      </a:lnTo>
                      <a:lnTo>
                        <a:pt x="1050" y="2223"/>
                      </a:lnTo>
                      <a:lnTo>
                        <a:pt x="978" y="2255"/>
                      </a:lnTo>
                      <a:lnTo>
                        <a:pt x="913" y="2280"/>
                      </a:lnTo>
                      <a:lnTo>
                        <a:pt x="843" y="2305"/>
                      </a:lnTo>
                      <a:lnTo>
                        <a:pt x="788" y="2323"/>
                      </a:lnTo>
                      <a:lnTo>
                        <a:pt x="725" y="2323"/>
                      </a:lnTo>
                      <a:lnTo>
                        <a:pt x="680" y="2313"/>
                      </a:lnTo>
                      <a:lnTo>
                        <a:pt x="653" y="2285"/>
                      </a:lnTo>
                      <a:lnTo>
                        <a:pt x="645" y="2195"/>
                      </a:lnTo>
                      <a:lnTo>
                        <a:pt x="718" y="2208"/>
                      </a:lnTo>
                      <a:lnTo>
                        <a:pt x="693" y="2140"/>
                      </a:lnTo>
                      <a:lnTo>
                        <a:pt x="698" y="2013"/>
                      </a:lnTo>
                      <a:lnTo>
                        <a:pt x="680" y="1938"/>
                      </a:lnTo>
                      <a:lnTo>
                        <a:pt x="665" y="1850"/>
                      </a:lnTo>
                      <a:lnTo>
                        <a:pt x="643" y="1728"/>
                      </a:lnTo>
                      <a:lnTo>
                        <a:pt x="600" y="1595"/>
                      </a:lnTo>
                      <a:lnTo>
                        <a:pt x="565" y="1265"/>
                      </a:lnTo>
                      <a:lnTo>
                        <a:pt x="503" y="1740"/>
                      </a:lnTo>
                      <a:lnTo>
                        <a:pt x="528" y="2030"/>
                      </a:lnTo>
                      <a:lnTo>
                        <a:pt x="615" y="2335"/>
                      </a:lnTo>
                      <a:lnTo>
                        <a:pt x="808" y="2905"/>
                      </a:lnTo>
                      <a:lnTo>
                        <a:pt x="655" y="3015"/>
                      </a:lnTo>
                      <a:lnTo>
                        <a:pt x="553" y="3075"/>
                      </a:lnTo>
                      <a:lnTo>
                        <a:pt x="475" y="3113"/>
                      </a:lnTo>
                      <a:lnTo>
                        <a:pt x="425" y="3125"/>
                      </a:lnTo>
                      <a:lnTo>
                        <a:pt x="363" y="3145"/>
                      </a:lnTo>
                      <a:lnTo>
                        <a:pt x="298" y="3168"/>
                      </a:lnTo>
                      <a:lnTo>
                        <a:pt x="215" y="3195"/>
                      </a:lnTo>
                      <a:lnTo>
                        <a:pt x="118" y="2595"/>
                      </a:lnTo>
                      <a:lnTo>
                        <a:pt x="55" y="2185"/>
                      </a:lnTo>
                      <a:lnTo>
                        <a:pt x="20" y="1795"/>
                      </a:lnTo>
                      <a:lnTo>
                        <a:pt x="0" y="1265"/>
                      </a:lnTo>
                      <a:lnTo>
                        <a:pt x="3" y="1050"/>
                      </a:lnTo>
                      <a:lnTo>
                        <a:pt x="18" y="838"/>
                      </a:lnTo>
                      <a:lnTo>
                        <a:pt x="60" y="530"/>
                      </a:lnTo>
                      <a:lnTo>
                        <a:pt x="85" y="458"/>
                      </a:lnTo>
                      <a:lnTo>
                        <a:pt x="118" y="370"/>
                      </a:lnTo>
                      <a:lnTo>
                        <a:pt x="140" y="280"/>
                      </a:lnTo>
                      <a:lnTo>
                        <a:pt x="153" y="215"/>
                      </a:lnTo>
                      <a:lnTo>
                        <a:pt x="168" y="125"/>
                      </a:lnTo>
                      <a:lnTo>
                        <a:pt x="163" y="0"/>
                      </a:lnTo>
                      <a:close/>
                    </a:path>
                  </a:pathLst>
                </a:custGeom>
                <a:solidFill>
                  <a:srgbClr val="00D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65" name="Freeform 112"/>
                <p:cNvSpPr>
                  <a:spLocks/>
                </p:cNvSpPr>
                <p:nvPr/>
              </p:nvSpPr>
              <p:spPr bwMode="auto">
                <a:xfrm>
                  <a:off x="5246" y="8520"/>
                  <a:ext cx="1875" cy="2963"/>
                </a:xfrm>
                <a:custGeom>
                  <a:avLst/>
                  <a:gdLst>
                    <a:gd name="T0" fmla="*/ 1830 w 1875"/>
                    <a:gd name="T1" fmla="*/ 35 h 2963"/>
                    <a:gd name="T2" fmla="*/ 1662 w 1875"/>
                    <a:gd name="T3" fmla="*/ 40 h 2963"/>
                    <a:gd name="T4" fmla="*/ 1497 w 1875"/>
                    <a:gd name="T5" fmla="*/ 63 h 2963"/>
                    <a:gd name="T6" fmla="*/ 1442 w 1875"/>
                    <a:gd name="T7" fmla="*/ 60 h 2963"/>
                    <a:gd name="T8" fmla="*/ 1382 w 1875"/>
                    <a:gd name="T9" fmla="*/ 90 h 2963"/>
                    <a:gd name="T10" fmla="*/ 1350 w 1875"/>
                    <a:gd name="T11" fmla="*/ 125 h 2963"/>
                    <a:gd name="T12" fmla="*/ 1302 w 1875"/>
                    <a:gd name="T13" fmla="*/ 200 h 2963"/>
                    <a:gd name="T14" fmla="*/ 1145 w 1875"/>
                    <a:gd name="T15" fmla="*/ 380 h 2963"/>
                    <a:gd name="T16" fmla="*/ 1072 w 1875"/>
                    <a:gd name="T17" fmla="*/ 453 h 2963"/>
                    <a:gd name="T18" fmla="*/ 752 w 1875"/>
                    <a:gd name="T19" fmla="*/ 838 h 2963"/>
                    <a:gd name="T20" fmla="*/ 730 w 1875"/>
                    <a:gd name="T21" fmla="*/ 875 h 2963"/>
                    <a:gd name="T22" fmla="*/ 457 w 1875"/>
                    <a:gd name="T23" fmla="*/ 973 h 2963"/>
                    <a:gd name="T24" fmla="*/ 117 w 1875"/>
                    <a:gd name="T25" fmla="*/ 1145 h 2963"/>
                    <a:gd name="T26" fmla="*/ 0 w 1875"/>
                    <a:gd name="T27" fmla="*/ 1193 h 2963"/>
                    <a:gd name="T28" fmla="*/ 100 w 1875"/>
                    <a:gd name="T29" fmla="*/ 1285 h 2963"/>
                    <a:gd name="T30" fmla="*/ 170 w 1875"/>
                    <a:gd name="T31" fmla="*/ 1393 h 2963"/>
                    <a:gd name="T32" fmla="*/ 205 w 1875"/>
                    <a:gd name="T33" fmla="*/ 1533 h 2963"/>
                    <a:gd name="T34" fmla="*/ 305 w 1875"/>
                    <a:gd name="T35" fmla="*/ 1448 h 2963"/>
                    <a:gd name="T36" fmla="*/ 780 w 1875"/>
                    <a:gd name="T37" fmla="*/ 1265 h 2963"/>
                    <a:gd name="T38" fmla="*/ 1327 w 1875"/>
                    <a:gd name="T39" fmla="*/ 863 h 2963"/>
                    <a:gd name="T40" fmla="*/ 1395 w 1875"/>
                    <a:gd name="T41" fmla="*/ 1193 h 2963"/>
                    <a:gd name="T42" fmla="*/ 1522 w 1875"/>
                    <a:gd name="T43" fmla="*/ 1563 h 2963"/>
                    <a:gd name="T44" fmla="*/ 1420 w 1875"/>
                    <a:gd name="T45" fmla="*/ 1875 h 2963"/>
                    <a:gd name="T46" fmla="*/ 1255 w 1875"/>
                    <a:gd name="T47" fmla="*/ 2218 h 2963"/>
                    <a:gd name="T48" fmla="*/ 1105 w 1875"/>
                    <a:gd name="T49" fmla="*/ 2570 h 2963"/>
                    <a:gd name="T50" fmla="*/ 1110 w 1875"/>
                    <a:gd name="T51" fmla="*/ 2680 h 2963"/>
                    <a:gd name="T52" fmla="*/ 1337 w 1875"/>
                    <a:gd name="T53" fmla="*/ 2963 h 2963"/>
                    <a:gd name="T54" fmla="*/ 1495 w 1875"/>
                    <a:gd name="T55" fmla="*/ 2615 h 2963"/>
                    <a:gd name="T56" fmla="*/ 1542 w 1875"/>
                    <a:gd name="T57" fmla="*/ 2393 h 2963"/>
                    <a:gd name="T58" fmla="*/ 1590 w 1875"/>
                    <a:gd name="T59" fmla="*/ 1958 h 2963"/>
                    <a:gd name="T60" fmla="*/ 1632 w 1875"/>
                    <a:gd name="T61" fmla="*/ 983 h 2963"/>
                    <a:gd name="T62" fmla="*/ 1765 w 1875"/>
                    <a:gd name="T63" fmla="*/ 288 h 2963"/>
                    <a:gd name="T64" fmla="*/ 1800 w 1875"/>
                    <a:gd name="T65" fmla="*/ 188 h 2963"/>
                    <a:gd name="T66" fmla="*/ 1847 w 1875"/>
                    <a:gd name="T67" fmla="*/ 75 h 2963"/>
                    <a:gd name="T68" fmla="*/ 1875 w 1875"/>
                    <a:gd name="T69" fmla="*/ 0 h 296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75"/>
                    <a:gd name="T106" fmla="*/ 0 h 2963"/>
                    <a:gd name="T107" fmla="*/ 1875 w 1875"/>
                    <a:gd name="T108" fmla="*/ 2963 h 296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75" h="2963">
                      <a:moveTo>
                        <a:pt x="1875" y="0"/>
                      </a:moveTo>
                      <a:lnTo>
                        <a:pt x="1830" y="35"/>
                      </a:lnTo>
                      <a:lnTo>
                        <a:pt x="1735" y="35"/>
                      </a:lnTo>
                      <a:lnTo>
                        <a:pt x="1662" y="40"/>
                      </a:lnTo>
                      <a:lnTo>
                        <a:pt x="1590" y="48"/>
                      </a:lnTo>
                      <a:lnTo>
                        <a:pt x="1497" y="63"/>
                      </a:lnTo>
                      <a:lnTo>
                        <a:pt x="1470" y="58"/>
                      </a:lnTo>
                      <a:lnTo>
                        <a:pt x="1442" y="60"/>
                      </a:lnTo>
                      <a:lnTo>
                        <a:pt x="1415" y="70"/>
                      </a:lnTo>
                      <a:lnTo>
                        <a:pt x="1382" y="90"/>
                      </a:lnTo>
                      <a:lnTo>
                        <a:pt x="1370" y="110"/>
                      </a:lnTo>
                      <a:lnTo>
                        <a:pt x="1350" y="125"/>
                      </a:lnTo>
                      <a:lnTo>
                        <a:pt x="1322" y="155"/>
                      </a:lnTo>
                      <a:lnTo>
                        <a:pt x="1302" y="200"/>
                      </a:lnTo>
                      <a:lnTo>
                        <a:pt x="1280" y="233"/>
                      </a:lnTo>
                      <a:lnTo>
                        <a:pt x="1145" y="380"/>
                      </a:lnTo>
                      <a:lnTo>
                        <a:pt x="1112" y="388"/>
                      </a:lnTo>
                      <a:lnTo>
                        <a:pt x="1072" y="453"/>
                      </a:lnTo>
                      <a:lnTo>
                        <a:pt x="747" y="820"/>
                      </a:lnTo>
                      <a:lnTo>
                        <a:pt x="752" y="838"/>
                      </a:lnTo>
                      <a:lnTo>
                        <a:pt x="717" y="853"/>
                      </a:lnTo>
                      <a:lnTo>
                        <a:pt x="730" y="875"/>
                      </a:lnTo>
                      <a:lnTo>
                        <a:pt x="610" y="920"/>
                      </a:lnTo>
                      <a:lnTo>
                        <a:pt x="457" y="973"/>
                      </a:lnTo>
                      <a:lnTo>
                        <a:pt x="375" y="1023"/>
                      </a:lnTo>
                      <a:lnTo>
                        <a:pt x="117" y="1145"/>
                      </a:lnTo>
                      <a:lnTo>
                        <a:pt x="77" y="1135"/>
                      </a:lnTo>
                      <a:lnTo>
                        <a:pt x="0" y="1193"/>
                      </a:lnTo>
                      <a:lnTo>
                        <a:pt x="47" y="1228"/>
                      </a:lnTo>
                      <a:lnTo>
                        <a:pt x="100" y="1285"/>
                      </a:lnTo>
                      <a:lnTo>
                        <a:pt x="137" y="1338"/>
                      </a:lnTo>
                      <a:lnTo>
                        <a:pt x="170" y="1393"/>
                      </a:lnTo>
                      <a:lnTo>
                        <a:pt x="195" y="1483"/>
                      </a:lnTo>
                      <a:lnTo>
                        <a:pt x="205" y="1533"/>
                      </a:lnTo>
                      <a:lnTo>
                        <a:pt x="305" y="1508"/>
                      </a:lnTo>
                      <a:lnTo>
                        <a:pt x="305" y="1448"/>
                      </a:lnTo>
                      <a:lnTo>
                        <a:pt x="625" y="1343"/>
                      </a:lnTo>
                      <a:lnTo>
                        <a:pt x="780" y="1265"/>
                      </a:lnTo>
                      <a:lnTo>
                        <a:pt x="980" y="1163"/>
                      </a:lnTo>
                      <a:lnTo>
                        <a:pt x="1327" y="863"/>
                      </a:lnTo>
                      <a:lnTo>
                        <a:pt x="1375" y="1075"/>
                      </a:lnTo>
                      <a:lnTo>
                        <a:pt x="1395" y="1193"/>
                      </a:lnTo>
                      <a:lnTo>
                        <a:pt x="1430" y="1310"/>
                      </a:lnTo>
                      <a:lnTo>
                        <a:pt x="1522" y="1563"/>
                      </a:lnTo>
                      <a:lnTo>
                        <a:pt x="1477" y="1715"/>
                      </a:lnTo>
                      <a:lnTo>
                        <a:pt x="1420" y="1875"/>
                      </a:lnTo>
                      <a:lnTo>
                        <a:pt x="1335" y="2063"/>
                      </a:lnTo>
                      <a:lnTo>
                        <a:pt x="1255" y="2218"/>
                      </a:lnTo>
                      <a:lnTo>
                        <a:pt x="1112" y="2508"/>
                      </a:lnTo>
                      <a:lnTo>
                        <a:pt x="1105" y="2570"/>
                      </a:lnTo>
                      <a:lnTo>
                        <a:pt x="1107" y="2625"/>
                      </a:lnTo>
                      <a:lnTo>
                        <a:pt x="1110" y="2680"/>
                      </a:lnTo>
                      <a:lnTo>
                        <a:pt x="1257" y="2888"/>
                      </a:lnTo>
                      <a:lnTo>
                        <a:pt x="1337" y="2963"/>
                      </a:lnTo>
                      <a:lnTo>
                        <a:pt x="1465" y="2758"/>
                      </a:lnTo>
                      <a:lnTo>
                        <a:pt x="1495" y="2615"/>
                      </a:lnTo>
                      <a:lnTo>
                        <a:pt x="1527" y="2495"/>
                      </a:lnTo>
                      <a:lnTo>
                        <a:pt x="1542" y="2393"/>
                      </a:lnTo>
                      <a:lnTo>
                        <a:pt x="1570" y="2215"/>
                      </a:lnTo>
                      <a:lnTo>
                        <a:pt x="1590" y="1958"/>
                      </a:lnTo>
                      <a:lnTo>
                        <a:pt x="1617" y="1520"/>
                      </a:lnTo>
                      <a:lnTo>
                        <a:pt x="1632" y="983"/>
                      </a:lnTo>
                      <a:lnTo>
                        <a:pt x="1745" y="353"/>
                      </a:lnTo>
                      <a:lnTo>
                        <a:pt x="1765" y="288"/>
                      </a:lnTo>
                      <a:lnTo>
                        <a:pt x="1780" y="250"/>
                      </a:lnTo>
                      <a:lnTo>
                        <a:pt x="1800" y="188"/>
                      </a:lnTo>
                      <a:lnTo>
                        <a:pt x="1820" y="133"/>
                      </a:lnTo>
                      <a:lnTo>
                        <a:pt x="1847" y="75"/>
                      </a:lnTo>
                      <a:lnTo>
                        <a:pt x="1870" y="28"/>
                      </a:lnTo>
                      <a:lnTo>
                        <a:pt x="1875" y="0"/>
                      </a:lnTo>
                      <a:close/>
                    </a:path>
                  </a:pathLst>
                </a:custGeom>
                <a:solidFill>
                  <a:srgbClr val="00D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78866" name="Group 113"/>
                <p:cNvGrpSpPr>
                  <a:grpSpLocks/>
                </p:cNvGrpSpPr>
                <p:nvPr/>
              </p:nvGrpSpPr>
              <p:grpSpPr bwMode="auto">
                <a:xfrm>
                  <a:off x="7398" y="8523"/>
                  <a:ext cx="390" cy="2625"/>
                  <a:chOff x="7398" y="8523"/>
                  <a:chExt cx="390" cy="2625"/>
                </a:xfrm>
              </p:grpSpPr>
              <p:sp>
                <p:nvSpPr>
                  <p:cNvPr id="78876" name="Freeform 114"/>
                  <p:cNvSpPr>
                    <a:spLocks/>
                  </p:cNvSpPr>
                  <p:nvPr/>
                </p:nvSpPr>
                <p:spPr bwMode="auto">
                  <a:xfrm>
                    <a:off x="7413" y="8553"/>
                    <a:ext cx="375" cy="2595"/>
                  </a:xfrm>
                  <a:custGeom>
                    <a:avLst/>
                    <a:gdLst>
                      <a:gd name="T0" fmla="*/ 165 w 375"/>
                      <a:gd name="T1" fmla="*/ 0 h 2595"/>
                      <a:gd name="T2" fmla="*/ 218 w 375"/>
                      <a:gd name="T3" fmla="*/ 32 h 2595"/>
                      <a:gd name="T4" fmla="*/ 278 w 375"/>
                      <a:gd name="T5" fmla="*/ 75 h 2595"/>
                      <a:gd name="T6" fmla="*/ 298 w 375"/>
                      <a:gd name="T7" fmla="*/ 97 h 2595"/>
                      <a:gd name="T8" fmla="*/ 325 w 375"/>
                      <a:gd name="T9" fmla="*/ 165 h 2595"/>
                      <a:gd name="T10" fmla="*/ 333 w 375"/>
                      <a:gd name="T11" fmla="*/ 227 h 2595"/>
                      <a:gd name="T12" fmla="*/ 340 w 375"/>
                      <a:gd name="T13" fmla="*/ 290 h 2595"/>
                      <a:gd name="T14" fmla="*/ 345 w 375"/>
                      <a:gd name="T15" fmla="*/ 352 h 2595"/>
                      <a:gd name="T16" fmla="*/ 355 w 375"/>
                      <a:gd name="T17" fmla="*/ 412 h 2595"/>
                      <a:gd name="T18" fmla="*/ 363 w 375"/>
                      <a:gd name="T19" fmla="*/ 465 h 2595"/>
                      <a:gd name="T20" fmla="*/ 368 w 375"/>
                      <a:gd name="T21" fmla="*/ 517 h 2595"/>
                      <a:gd name="T22" fmla="*/ 375 w 375"/>
                      <a:gd name="T23" fmla="*/ 552 h 2595"/>
                      <a:gd name="T24" fmla="*/ 373 w 375"/>
                      <a:gd name="T25" fmla="*/ 580 h 2595"/>
                      <a:gd name="T26" fmla="*/ 370 w 375"/>
                      <a:gd name="T27" fmla="*/ 602 h 2595"/>
                      <a:gd name="T28" fmla="*/ 363 w 375"/>
                      <a:gd name="T29" fmla="*/ 622 h 2595"/>
                      <a:gd name="T30" fmla="*/ 345 w 375"/>
                      <a:gd name="T31" fmla="*/ 640 h 2595"/>
                      <a:gd name="T32" fmla="*/ 300 w 375"/>
                      <a:gd name="T33" fmla="*/ 662 h 2595"/>
                      <a:gd name="T34" fmla="*/ 125 w 375"/>
                      <a:gd name="T35" fmla="*/ 745 h 2595"/>
                      <a:gd name="T36" fmla="*/ 273 w 375"/>
                      <a:gd name="T37" fmla="*/ 915 h 2595"/>
                      <a:gd name="T38" fmla="*/ 335 w 375"/>
                      <a:gd name="T39" fmla="*/ 982 h 2595"/>
                      <a:gd name="T40" fmla="*/ 358 w 375"/>
                      <a:gd name="T41" fmla="*/ 1027 h 2595"/>
                      <a:gd name="T42" fmla="*/ 330 w 375"/>
                      <a:gd name="T43" fmla="*/ 1092 h 2595"/>
                      <a:gd name="T44" fmla="*/ 255 w 375"/>
                      <a:gd name="T45" fmla="*/ 1252 h 2595"/>
                      <a:gd name="T46" fmla="*/ 185 w 375"/>
                      <a:gd name="T47" fmla="*/ 1370 h 2595"/>
                      <a:gd name="T48" fmla="*/ 128 w 375"/>
                      <a:gd name="T49" fmla="*/ 1500 h 2595"/>
                      <a:gd name="T50" fmla="*/ 98 w 375"/>
                      <a:gd name="T51" fmla="*/ 1597 h 2595"/>
                      <a:gd name="T52" fmla="*/ 58 w 375"/>
                      <a:gd name="T53" fmla="*/ 1695 h 2595"/>
                      <a:gd name="T54" fmla="*/ 43 w 375"/>
                      <a:gd name="T55" fmla="*/ 1770 h 2595"/>
                      <a:gd name="T56" fmla="*/ 43 w 375"/>
                      <a:gd name="T57" fmla="*/ 1867 h 2595"/>
                      <a:gd name="T58" fmla="*/ 120 w 375"/>
                      <a:gd name="T59" fmla="*/ 2595 h 2595"/>
                      <a:gd name="T60" fmla="*/ 55 w 375"/>
                      <a:gd name="T61" fmla="*/ 2187 h 2595"/>
                      <a:gd name="T62" fmla="*/ 20 w 375"/>
                      <a:gd name="T63" fmla="*/ 1795 h 2595"/>
                      <a:gd name="T64" fmla="*/ 0 w 375"/>
                      <a:gd name="T65" fmla="*/ 1265 h 2595"/>
                      <a:gd name="T66" fmla="*/ 3 w 375"/>
                      <a:gd name="T67" fmla="*/ 1050 h 2595"/>
                      <a:gd name="T68" fmla="*/ 18 w 375"/>
                      <a:gd name="T69" fmla="*/ 837 h 2595"/>
                      <a:gd name="T70" fmla="*/ 60 w 375"/>
                      <a:gd name="T71" fmla="*/ 530 h 2595"/>
                      <a:gd name="T72" fmla="*/ 85 w 375"/>
                      <a:gd name="T73" fmla="*/ 457 h 2595"/>
                      <a:gd name="T74" fmla="*/ 120 w 375"/>
                      <a:gd name="T75" fmla="*/ 370 h 2595"/>
                      <a:gd name="T76" fmla="*/ 143 w 375"/>
                      <a:gd name="T77" fmla="*/ 280 h 2595"/>
                      <a:gd name="T78" fmla="*/ 155 w 375"/>
                      <a:gd name="T79" fmla="*/ 215 h 2595"/>
                      <a:gd name="T80" fmla="*/ 170 w 375"/>
                      <a:gd name="T81" fmla="*/ 125 h 2595"/>
                      <a:gd name="T82" fmla="*/ 165 w 375"/>
                      <a:gd name="T83" fmla="*/ 0 h 25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75"/>
                      <a:gd name="T127" fmla="*/ 0 h 2595"/>
                      <a:gd name="T128" fmla="*/ 375 w 375"/>
                      <a:gd name="T129" fmla="*/ 2595 h 259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75" h="2595">
                        <a:moveTo>
                          <a:pt x="165" y="0"/>
                        </a:moveTo>
                        <a:lnTo>
                          <a:pt x="218" y="32"/>
                        </a:lnTo>
                        <a:lnTo>
                          <a:pt x="278" y="75"/>
                        </a:lnTo>
                        <a:lnTo>
                          <a:pt x="298" y="97"/>
                        </a:lnTo>
                        <a:lnTo>
                          <a:pt x="325" y="165"/>
                        </a:lnTo>
                        <a:lnTo>
                          <a:pt x="333" y="227"/>
                        </a:lnTo>
                        <a:lnTo>
                          <a:pt x="340" y="290"/>
                        </a:lnTo>
                        <a:lnTo>
                          <a:pt x="345" y="352"/>
                        </a:lnTo>
                        <a:lnTo>
                          <a:pt x="355" y="412"/>
                        </a:lnTo>
                        <a:lnTo>
                          <a:pt x="363" y="465"/>
                        </a:lnTo>
                        <a:lnTo>
                          <a:pt x="368" y="517"/>
                        </a:lnTo>
                        <a:lnTo>
                          <a:pt x="375" y="552"/>
                        </a:lnTo>
                        <a:lnTo>
                          <a:pt x="373" y="580"/>
                        </a:lnTo>
                        <a:lnTo>
                          <a:pt x="370" y="602"/>
                        </a:lnTo>
                        <a:lnTo>
                          <a:pt x="363" y="622"/>
                        </a:lnTo>
                        <a:lnTo>
                          <a:pt x="345" y="640"/>
                        </a:lnTo>
                        <a:lnTo>
                          <a:pt x="300" y="662"/>
                        </a:lnTo>
                        <a:lnTo>
                          <a:pt x="125" y="745"/>
                        </a:lnTo>
                        <a:lnTo>
                          <a:pt x="273" y="915"/>
                        </a:lnTo>
                        <a:lnTo>
                          <a:pt x="335" y="982"/>
                        </a:lnTo>
                        <a:lnTo>
                          <a:pt x="358" y="1027"/>
                        </a:lnTo>
                        <a:lnTo>
                          <a:pt x="330" y="1092"/>
                        </a:lnTo>
                        <a:lnTo>
                          <a:pt x="255" y="1252"/>
                        </a:lnTo>
                        <a:lnTo>
                          <a:pt x="185" y="1370"/>
                        </a:lnTo>
                        <a:lnTo>
                          <a:pt x="128" y="1500"/>
                        </a:lnTo>
                        <a:lnTo>
                          <a:pt x="98" y="1597"/>
                        </a:lnTo>
                        <a:lnTo>
                          <a:pt x="58" y="1695"/>
                        </a:lnTo>
                        <a:lnTo>
                          <a:pt x="43" y="1770"/>
                        </a:lnTo>
                        <a:lnTo>
                          <a:pt x="43" y="1867"/>
                        </a:lnTo>
                        <a:lnTo>
                          <a:pt x="120" y="2595"/>
                        </a:lnTo>
                        <a:lnTo>
                          <a:pt x="55" y="2187"/>
                        </a:lnTo>
                        <a:lnTo>
                          <a:pt x="20" y="1795"/>
                        </a:lnTo>
                        <a:lnTo>
                          <a:pt x="0" y="1265"/>
                        </a:lnTo>
                        <a:lnTo>
                          <a:pt x="3" y="1050"/>
                        </a:lnTo>
                        <a:lnTo>
                          <a:pt x="18" y="837"/>
                        </a:lnTo>
                        <a:lnTo>
                          <a:pt x="60" y="530"/>
                        </a:lnTo>
                        <a:lnTo>
                          <a:pt x="85" y="457"/>
                        </a:lnTo>
                        <a:lnTo>
                          <a:pt x="120" y="370"/>
                        </a:lnTo>
                        <a:lnTo>
                          <a:pt x="143" y="280"/>
                        </a:lnTo>
                        <a:lnTo>
                          <a:pt x="155" y="215"/>
                        </a:lnTo>
                        <a:lnTo>
                          <a:pt x="170" y="125"/>
                        </a:lnTo>
                        <a:lnTo>
                          <a:pt x="165" y="0"/>
                        </a:lnTo>
                        <a:close/>
                      </a:path>
                    </a:pathLst>
                  </a:custGeom>
                  <a:solidFill>
                    <a:srgbClr val="009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77" name="Freeform 115"/>
                  <p:cNvSpPr>
                    <a:spLocks/>
                  </p:cNvSpPr>
                  <p:nvPr/>
                </p:nvSpPr>
                <p:spPr bwMode="auto">
                  <a:xfrm>
                    <a:off x="7398" y="8523"/>
                    <a:ext cx="375" cy="2595"/>
                  </a:xfrm>
                  <a:custGeom>
                    <a:avLst/>
                    <a:gdLst>
                      <a:gd name="T0" fmla="*/ 165 w 375"/>
                      <a:gd name="T1" fmla="*/ 0 h 2595"/>
                      <a:gd name="T2" fmla="*/ 218 w 375"/>
                      <a:gd name="T3" fmla="*/ 32 h 2595"/>
                      <a:gd name="T4" fmla="*/ 278 w 375"/>
                      <a:gd name="T5" fmla="*/ 75 h 2595"/>
                      <a:gd name="T6" fmla="*/ 298 w 375"/>
                      <a:gd name="T7" fmla="*/ 97 h 2595"/>
                      <a:gd name="T8" fmla="*/ 325 w 375"/>
                      <a:gd name="T9" fmla="*/ 165 h 2595"/>
                      <a:gd name="T10" fmla="*/ 333 w 375"/>
                      <a:gd name="T11" fmla="*/ 227 h 2595"/>
                      <a:gd name="T12" fmla="*/ 340 w 375"/>
                      <a:gd name="T13" fmla="*/ 290 h 2595"/>
                      <a:gd name="T14" fmla="*/ 345 w 375"/>
                      <a:gd name="T15" fmla="*/ 352 h 2595"/>
                      <a:gd name="T16" fmla="*/ 355 w 375"/>
                      <a:gd name="T17" fmla="*/ 412 h 2595"/>
                      <a:gd name="T18" fmla="*/ 363 w 375"/>
                      <a:gd name="T19" fmla="*/ 465 h 2595"/>
                      <a:gd name="T20" fmla="*/ 368 w 375"/>
                      <a:gd name="T21" fmla="*/ 517 h 2595"/>
                      <a:gd name="T22" fmla="*/ 375 w 375"/>
                      <a:gd name="T23" fmla="*/ 552 h 2595"/>
                      <a:gd name="T24" fmla="*/ 373 w 375"/>
                      <a:gd name="T25" fmla="*/ 580 h 2595"/>
                      <a:gd name="T26" fmla="*/ 370 w 375"/>
                      <a:gd name="T27" fmla="*/ 602 h 2595"/>
                      <a:gd name="T28" fmla="*/ 363 w 375"/>
                      <a:gd name="T29" fmla="*/ 622 h 2595"/>
                      <a:gd name="T30" fmla="*/ 345 w 375"/>
                      <a:gd name="T31" fmla="*/ 640 h 2595"/>
                      <a:gd name="T32" fmla="*/ 300 w 375"/>
                      <a:gd name="T33" fmla="*/ 662 h 2595"/>
                      <a:gd name="T34" fmla="*/ 125 w 375"/>
                      <a:gd name="T35" fmla="*/ 745 h 2595"/>
                      <a:gd name="T36" fmla="*/ 273 w 375"/>
                      <a:gd name="T37" fmla="*/ 915 h 2595"/>
                      <a:gd name="T38" fmla="*/ 335 w 375"/>
                      <a:gd name="T39" fmla="*/ 982 h 2595"/>
                      <a:gd name="T40" fmla="*/ 358 w 375"/>
                      <a:gd name="T41" fmla="*/ 1027 h 2595"/>
                      <a:gd name="T42" fmla="*/ 330 w 375"/>
                      <a:gd name="T43" fmla="*/ 1092 h 2595"/>
                      <a:gd name="T44" fmla="*/ 255 w 375"/>
                      <a:gd name="T45" fmla="*/ 1255 h 2595"/>
                      <a:gd name="T46" fmla="*/ 185 w 375"/>
                      <a:gd name="T47" fmla="*/ 1370 h 2595"/>
                      <a:gd name="T48" fmla="*/ 128 w 375"/>
                      <a:gd name="T49" fmla="*/ 1500 h 2595"/>
                      <a:gd name="T50" fmla="*/ 98 w 375"/>
                      <a:gd name="T51" fmla="*/ 1597 h 2595"/>
                      <a:gd name="T52" fmla="*/ 58 w 375"/>
                      <a:gd name="T53" fmla="*/ 1695 h 2595"/>
                      <a:gd name="T54" fmla="*/ 43 w 375"/>
                      <a:gd name="T55" fmla="*/ 1770 h 2595"/>
                      <a:gd name="T56" fmla="*/ 43 w 375"/>
                      <a:gd name="T57" fmla="*/ 1867 h 2595"/>
                      <a:gd name="T58" fmla="*/ 120 w 375"/>
                      <a:gd name="T59" fmla="*/ 2595 h 2595"/>
                      <a:gd name="T60" fmla="*/ 55 w 375"/>
                      <a:gd name="T61" fmla="*/ 2187 h 2595"/>
                      <a:gd name="T62" fmla="*/ 20 w 375"/>
                      <a:gd name="T63" fmla="*/ 1795 h 2595"/>
                      <a:gd name="T64" fmla="*/ 0 w 375"/>
                      <a:gd name="T65" fmla="*/ 1265 h 2595"/>
                      <a:gd name="T66" fmla="*/ 3 w 375"/>
                      <a:gd name="T67" fmla="*/ 1050 h 2595"/>
                      <a:gd name="T68" fmla="*/ 18 w 375"/>
                      <a:gd name="T69" fmla="*/ 837 h 2595"/>
                      <a:gd name="T70" fmla="*/ 60 w 375"/>
                      <a:gd name="T71" fmla="*/ 530 h 2595"/>
                      <a:gd name="T72" fmla="*/ 85 w 375"/>
                      <a:gd name="T73" fmla="*/ 457 h 2595"/>
                      <a:gd name="T74" fmla="*/ 120 w 375"/>
                      <a:gd name="T75" fmla="*/ 370 h 2595"/>
                      <a:gd name="T76" fmla="*/ 143 w 375"/>
                      <a:gd name="T77" fmla="*/ 280 h 2595"/>
                      <a:gd name="T78" fmla="*/ 155 w 375"/>
                      <a:gd name="T79" fmla="*/ 215 h 2595"/>
                      <a:gd name="T80" fmla="*/ 170 w 375"/>
                      <a:gd name="T81" fmla="*/ 125 h 2595"/>
                      <a:gd name="T82" fmla="*/ 165 w 375"/>
                      <a:gd name="T83" fmla="*/ 0 h 25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75"/>
                      <a:gd name="T127" fmla="*/ 0 h 2595"/>
                      <a:gd name="T128" fmla="*/ 375 w 375"/>
                      <a:gd name="T129" fmla="*/ 2595 h 259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75" h="2595">
                        <a:moveTo>
                          <a:pt x="165" y="0"/>
                        </a:moveTo>
                        <a:lnTo>
                          <a:pt x="218" y="32"/>
                        </a:lnTo>
                        <a:lnTo>
                          <a:pt x="278" y="75"/>
                        </a:lnTo>
                        <a:lnTo>
                          <a:pt x="298" y="97"/>
                        </a:lnTo>
                        <a:lnTo>
                          <a:pt x="325" y="165"/>
                        </a:lnTo>
                        <a:lnTo>
                          <a:pt x="333" y="227"/>
                        </a:lnTo>
                        <a:lnTo>
                          <a:pt x="340" y="290"/>
                        </a:lnTo>
                        <a:lnTo>
                          <a:pt x="345" y="352"/>
                        </a:lnTo>
                        <a:lnTo>
                          <a:pt x="355" y="412"/>
                        </a:lnTo>
                        <a:lnTo>
                          <a:pt x="363" y="465"/>
                        </a:lnTo>
                        <a:lnTo>
                          <a:pt x="368" y="517"/>
                        </a:lnTo>
                        <a:lnTo>
                          <a:pt x="375" y="552"/>
                        </a:lnTo>
                        <a:lnTo>
                          <a:pt x="373" y="580"/>
                        </a:lnTo>
                        <a:lnTo>
                          <a:pt x="370" y="602"/>
                        </a:lnTo>
                        <a:lnTo>
                          <a:pt x="363" y="622"/>
                        </a:lnTo>
                        <a:lnTo>
                          <a:pt x="345" y="640"/>
                        </a:lnTo>
                        <a:lnTo>
                          <a:pt x="300" y="662"/>
                        </a:lnTo>
                        <a:lnTo>
                          <a:pt x="125" y="745"/>
                        </a:lnTo>
                        <a:lnTo>
                          <a:pt x="273" y="915"/>
                        </a:lnTo>
                        <a:lnTo>
                          <a:pt x="335" y="982"/>
                        </a:lnTo>
                        <a:lnTo>
                          <a:pt x="358" y="1027"/>
                        </a:lnTo>
                        <a:lnTo>
                          <a:pt x="330" y="1092"/>
                        </a:lnTo>
                        <a:lnTo>
                          <a:pt x="255" y="1255"/>
                        </a:lnTo>
                        <a:lnTo>
                          <a:pt x="185" y="1370"/>
                        </a:lnTo>
                        <a:lnTo>
                          <a:pt x="128" y="1500"/>
                        </a:lnTo>
                        <a:lnTo>
                          <a:pt x="98" y="1597"/>
                        </a:lnTo>
                        <a:lnTo>
                          <a:pt x="58" y="1695"/>
                        </a:lnTo>
                        <a:lnTo>
                          <a:pt x="43" y="1770"/>
                        </a:lnTo>
                        <a:lnTo>
                          <a:pt x="43" y="1867"/>
                        </a:lnTo>
                        <a:lnTo>
                          <a:pt x="120" y="2595"/>
                        </a:lnTo>
                        <a:lnTo>
                          <a:pt x="55" y="2187"/>
                        </a:lnTo>
                        <a:lnTo>
                          <a:pt x="20" y="1795"/>
                        </a:lnTo>
                        <a:lnTo>
                          <a:pt x="0" y="1265"/>
                        </a:lnTo>
                        <a:lnTo>
                          <a:pt x="3" y="1050"/>
                        </a:lnTo>
                        <a:lnTo>
                          <a:pt x="18" y="837"/>
                        </a:lnTo>
                        <a:lnTo>
                          <a:pt x="60" y="530"/>
                        </a:lnTo>
                        <a:lnTo>
                          <a:pt x="85" y="457"/>
                        </a:lnTo>
                        <a:lnTo>
                          <a:pt x="120" y="370"/>
                        </a:lnTo>
                        <a:lnTo>
                          <a:pt x="143" y="280"/>
                        </a:lnTo>
                        <a:lnTo>
                          <a:pt x="155" y="215"/>
                        </a:lnTo>
                        <a:lnTo>
                          <a:pt x="170" y="125"/>
                        </a:lnTo>
                        <a:lnTo>
                          <a:pt x="165" y="0"/>
                        </a:lnTo>
                        <a:close/>
                      </a:path>
                    </a:pathLst>
                  </a:custGeom>
                  <a:solidFill>
                    <a:srgbClr val="00BF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78867" name="Group 116"/>
                <p:cNvGrpSpPr>
                  <a:grpSpLocks/>
                </p:cNvGrpSpPr>
                <p:nvPr/>
              </p:nvGrpSpPr>
              <p:grpSpPr bwMode="auto">
                <a:xfrm>
                  <a:off x="6616" y="8520"/>
                  <a:ext cx="507" cy="2530"/>
                  <a:chOff x="6616" y="8520"/>
                  <a:chExt cx="507" cy="2530"/>
                </a:xfrm>
              </p:grpSpPr>
              <p:sp>
                <p:nvSpPr>
                  <p:cNvPr id="78874" name="Freeform 117"/>
                  <p:cNvSpPr>
                    <a:spLocks/>
                  </p:cNvSpPr>
                  <p:nvPr/>
                </p:nvSpPr>
                <p:spPr bwMode="auto">
                  <a:xfrm>
                    <a:off x="6618" y="8555"/>
                    <a:ext cx="505" cy="2495"/>
                  </a:xfrm>
                  <a:custGeom>
                    <a:avLst/>
                    <a:gdLst>
                      <a:gd name="T0" fmla="*/ 505 w 505"/>
                      <a:gd name="T1" fmla="*/ 0 h 2495"/>
                      <a:gd name="T2" fmla="*/ 460 w 505"/>
                      <a:gd name="T3" fmla="*/ 35 h 2495"/>
                      <a:gd name="T4" fmla="*/ 430 w 505"/>
                      <a:gd name="T5" fmla="*/ 60 h 2495"/>
                      <a:gd name="T6" fmla="*/ 400 w 505"/>
                      <a:gd name="T7" fmla="*/ 88 h 2495"/>
                      <a:gd name="T8" fmla="*/ 368 w 505"/>
                      <a:gd name="T9" fmla="*/ 113 h 2495"/>
                      <a:gd name="T10" fmla="*/ 340 w 505"/>
                      <a:gd name="T11" fmla="*/ 140 h 2495"/>
                      <a:gd name="T12" fmla="*/ 308 w 505"/>
                      <a:gd name="T13" fmla="*/ 160 h 2495"/>
                      <a:gd name="T14" fmla="*/ 278 w 505"/>
                      <a:gd name="T15" fmla="*/ 195 h 2495"/>
                      <a:gd name="T16" fmla="*/ 248 w 505"/>
                      <a:gd name="T17" fmla="*/ 235 h 2495"/>
                      <a:gd name="T18" fmla="*/ 225 w 505"/>
                      <a:gd name="T19" fmla="*/ 265 h 2495"/>
                      <a:gd name="T20" fmla="*/ 198 w 505"/>
                      <a:gd name="T21" fmla="*/ 303 h 2495"/>
                      <a:gd name="T22" fmla="*/ 180 w 505"/>
                      <a:gd name="T23" fmla="*/ 335 h 2495"/>
                      <a:gd name="T24" fmla="*/ 145 w 505"/>
                      <a:gd name="T25" fmla="*/ 403 h 2495"/>
                      <a:gd name="T26" fmla="*/ 118 w 505"/>
                      <a:gd name="T27" fmla="*/ 470 h 2495"/>
                      <a:gd name="T28" fmla="*/ 138 w 505"/>
                      <a:gd name="T29" fmla="*/ 508 h 2495"/>
                      <a:gd name="T30" fmla="*/ 180 w 505"/>
                      <a:gd name="T31" fmla="*/ 535 h 2495"/>
                      <a:gd name="T32" fmla="*/ 263 w 505"/>
                      <a:gd name="T33" fmla="*/ 643 h 2495"/>
                      <a:gd name="T34" fmla="*/ 68 w 505"/>
                      <a:gd name="T35" fmla="*/ 713 h 2495"/>
                      <a:gd name="T36" fmla="*/ 30 w 505"/>
                      <a:gd name="T37" fmla="*/ 723 h 2495"/>
                      <a:gd name="T38" fmla="*/ 10 w 505"/>
                      <a:gd name="T39" fmla="*/ 745 h 2495"/>
                      <a:gd name="T40" fmla="*/ 0 w 505"/>
                      <a:gd name="T41" fmla="*/ 795 h 2495"/>
                      <a:gd name="T42" fmla="*/ 25 w 505"/>
                      <a:gd name="T43" fmla="*/ 963 h 2495"/>
                      <a:gd name="T44" fmla="*/ 68 w 505"/>
                      <a:gd name="T45" fmla="*/ 1163 h 2495"/>
                      <a:gd name="T46" fmla="*/ 100 w 505"/>
                      <a:gd name="T47" fmla="*/ 1295 h 2495"/>
                      <a:gd name="T48" fmla="*/ 165 w 505"/>
                      <a:gd name="T49" fmla="*/ 1578 h 2495"/>
                      <a:gd name="T50" fmla="*/ 178 w 505"/>
                      <a:gd name="T51" fmla="*/ 1678 h 2495"/>
                      <a:gd name="T52" fmla="*/ 188 w 505"/>
                      <a:gd name="T53" fmla="*/ 1763 h 2495"/>
                      <a:gd name="T54" fmla="*/ 195 w 505"/>
                      <a:gd name="T55" fmla="*/ 1878 h 2495"/>
                      <a:gd name="T56" fmla="*/ 155 w 505"/>
                      <a:gd name="T57" fmla="*/ 2495 h 2495"/>
                      <a:gd name="T58" fmla="*/ 170 w 505"/>
                      <a:gd name="T59" fmla="*/ 2393 h 2495"/>
                      <a:gd name="T60" fmla="*/ 198 w 505"/>
                      <a:gd name="T61" fmla="*/ 2218 h 2495"/>
                      <a:gd name="T62" fmla="*/ 218 w 505"/>
                      <a:gd name="T63" fmla="*/ 1960 h 2495"/>
                      <a:gd name="T64" fmla="*/ 245 w 505"/>
                      <a:gd name="T65" fmla="*/ 1520 h 2495"/>
                      <a:gd name="T66" fmla="*/ 260 w 505"/>
                      <a:gd name="T67" fmla="*/ 983 h 2495"/>
                      <a:gd name="T68" fmla="*/ 373 w 505"/>
                      <a:gd name="T69" fmla="*/ 353 h 2495"/>
                      <a:gd name="T70" fmla="*/ 395 w 505"/>
                      <a:gd name="T71" fmla="*/ 288 h 2495"/>
                      <a:gd name="T72" fmla="*/ 410 w 505"/>
                      <a:gd name="T73" fmla="*/ 250 h 2495"/>
                      <a:gd name="T74" fmla="*/ 430 w 505"/>
                      <a:gd name="T75" fmla="*/ 188 h 2495"/>
                      <a:gd name="T76" fmla="*/ 450 w 505"/>
                      <a:gd name="T77" fmla="*/ 133 h 2495"/>
                      <a:gd name="T78" fmla="*/ 478 w 505"/>
                      <a:gd name="T79" fmla="*/ 75 h 2495"/>
                      <a:gd name="T80" fmla="*/ 500 w 505"/>
                      <a:gd name="T81" fmla="*/ 28 h 2495"/>
                      <a:gd name="T82" fmla="*/ 505 w 505"/>
                      <a:gd name="T83" fmla="*/ 0 h 24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05"/>
                      <a:gd name="T127" fmla="*/ 0 h 2495"/>
                      <a:gd name="T128" fmla="*/ 505 w 505"/>
                      <a:gd name="T129" fmla="*/ 2495 h 249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05" h="2495">
                        <a:moveTo>
                          <a:pt x="505" y="0"/>
                        </a:moveTo>
                        <a:lnTo>
                          <a:pt x="460" y="35"/>
                        </a:lnTo>
                        <a:lnTo>
                          <a:pt x="430" y="60"/>
                        </a:lnTo>
                        <a:lnTo>
                          <a:pt x="400" y="88"/>
                        </a:lnTo>
                        <a:lnTo>
                          <a:pt x="368" y="113"/>
                        </a:lnTo>
                        <a:lnTo>
                          <a:pt x="340" y="140"/>
                        </a:lnTo>
                        <a:lnTo>
                          <a:pt x="308" y="160"/>
                        </a:lnTo>
                        <a:lnTo>
                          <a:pt x="278" y="195"/>
                        </a:lnTo>
                        <a:lnTo>
                          <a:pt x="248" y="235"/>
                        </a:lnTo>
                        <a:lnTo>
                          <a:pt x="225" y="265"/>
                        </a:lnTo>
                        <a:lnTo>
                          <a:pt x="198" y="303"/>
                        </a:lnTo>
                        <a:lnTo>
                          <a:pt x="180" y="335"/>
                        </a:lnTo>
                        <a:lnTo>
                          <a:pt x="145" y="403"/>
                        </a:lnTo>
                        <a:lnTo>
                          <a:pt x="118" y="470"/>
                        </a:lnTo>
                        <a:lnTo>
                          <a:pt x="138" y="508"/>
                        </a:lnTo>
                        <a:lnTo>
                          <a:pt x="180" y="535"/>
                        </a:lnTo>
                        <a:lnTo>
                          <a:pt x="263" y="643"/>
                        </a:lnTo>
                        <a:lnTo>
                          <a:pt x="68" y="713"/>
                        </a:lnTo>
                        <a:lnTo>
                          <a:pt x="30" y="723"/>
                        </a:lnTo>
                        <a:lnTo>
                          <a:pt x="10" y="745"/>
                        </a:lnTo>
                        <a:lnTo>
                          <a:pt x="0" y="795"/>
                        </a:lnTo>
                        <a:lnTo>
                          <a:pt x="25" y="963"/>
                        </a:lnTo>
                        <a:lnTo>
                          <a:pt x="68" y="1163"/>
                        </a:lnTo>
                        <a:lnTo>
                          <a:pt x="100" y="1295"/>
                        </a:lnTo>
                        <a:lnTo>
                          <a:pt x="165" y="1578"/>
                        </a:lnTo>
                        <a:lnTo>
                          <a:pt x="178" y="1678"/>
                        </a:lnTo>
                        <a:lnTo>
                          <a:pt x="188" y="1763"/>
                        </a:lnTo>
                        <a:lnTo>
                          <a:pt x="195" y="1878"/>
                        </a:lnTo>
                        <a:lnTo>
                          <a:pt x="155" y="2495"/>
                        </a:lnTo>
                        <a:lnTo>
                          <a:pt x="170" y="2393"/>
                        </a:lnTo>
                        <a:lnTo>
                          <a:pt x="198" y="2218"/>
                        </a:lnTo>
                        <a:lnTo>
                          <a:pt x="218" y="1960"/>
                        </a:lnTo>
                        <a:lnTo>
                          <a:pt x="245" y="1520"/>
                        </a:lnTo>
                        <a:lnTo>
                          <a:pt x="260" y="983"/>
                        </a:lnTo>
                        <a:lnTo>
                          <a:pt x="373" y="353"/>
                        </a:lnTo>
                        <a:lnTo>
                          <a:pt x="395" y="288"/>
                        </a:lnTo>
                        <a:lnTo>
                          <a:pt x="410" y="250"/>
                        </a:lnTo>
                        <a:lnTo>
                          <a:pt x="430" y="188"/>
                        </a:lnTo>
                        <a:lnTo>
                          <a:pt x="450" y="133"/>
                        </a:lnTo>
                        <a:lnTo>
                          <a:pt x="478" y="75"/>
                        </a:lnTo>
                        <a:lnTo>
                          <a:pt x="500" y="28"/>
                        </a:lnTo>
                        <a:lnTo>
                          <a:pt x="505" y="0"/>
                        </a:lnTo>
                        <a:close/>
                      </a:path>
                    </a:pathLst>
                  </a:custGeom>
                  <a:solidFill>
                    <a:srgbClr val="009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75" name="Freeform 118"/>
                  <p:cNvSpPr>
                    <a:spLocks/>
                  </p:cNvSpPr>
                  <p:nvPr/>
                </p:nvSpPr>
                <p:spPr bwMode="auto">
                  <a:xfrm>
                    <a:off x="6616" y="8520"/>
                    <a:ext cx="505" cy="2495"/>
                  </a:xfrm>
                  <a:custGeom>
                    <a:avLst/>
                    <a:gdLst>
                      <a:gd name="T0" fmla="*/ 505 w 505"/>
                      <a:gd name="T1" fmla="*/ 0 h 2495"/>
                      <a:gd name="T2" fmla="*/ 460 w 505"/>
                      <a:gd name="T3" fmla="*/ 35 h 2495"/>
                      <a:gd name="T4" fmla="*/ 430 w 505"/>
                      <a:gd name="T5" fmla="*/ 60 h 2495"/>
                      <a:gd name="T6" fmla="*/ 400 w 505"/>
                      <a:gd name="T7" fmla="*/ 88 h 2495"/>
                      <a:gd name="T8" fmla="*/ 367 w 505"/>
                      <a:gd name="T9" fmla="*/ 113 h 2495"/>
                      <a:gd name="T10" fmla="*/ 340 w 505"/>
                      <a:gd name="T11" fmla="*/ 140 h 2495"/>
                      <a:gd name="T12" fmla="*/ 307 w 505"/>
                      <a:gd name="T13" fmla="*/ 160 h 2495"/>
                      <a:gd name="T14" fmla="*/ 277 w 505"/>
                      <a:gd name="T15" fmla="*/ 195 h 2495"/>
                      <a:gd name="T16" fmla="*/ 247 w 505"/>
                      <a:gd name="T17" fmla="*/ 235 h 2495"/>
                      <a:gd name="T18" fmla="*/ 225 w 505"/>
                      <a:gd name="T19" fmla="*/ 265 h 2495"/>
                      <a:gd name="T20" fmla="*/ 197 w 505"/>
                      <a:gd name="T21" fmla="*/ 303 h 2495"/>
                      <a:gd name="T22" fmla="*/ 180 w 505"/>
                      <a:gd name="T23" fmla="*/ 338 h 2495"/>
                      <a:gd name="T24" fmla="*/ 145 w 505"/>
                      <a:gd name="T25" fmla="*/ 403 h 2495"/>
                      <a:gd name="T26" fmla="*/ 117 w 505"/>
                      <a:gd name="T27" fmla="*/ 470 h 2495"/>
                      <a:gd name="T28" fmla="*/ 130 w 505"/>
                      <a:gd name="T29" fmla="*/ 508 h 2495"/>
                      <a:gd name="T30" fmla="*/ 180 w 505"/>
                      <a:gd name="T31" fmla="*/ 535 h 2495"/>
                      <a:gd name="T32" fmla="*/ 262 w 505"/>
                      <a:gd name="T33" fmla="*/ 643 h 2495"/>
                      <a:gd name="T34" fmla="*/ 67 w 505"/>
                      <a:gd name="T35" fmla="*/ 713 h 2495"/>
                      <a:gd name="T36" fmla="*/ 30 w 505"/>
                      <a:gd name="T37" fmla="*/ 723 h 2495"/>
                      <a:gd name="T38" fmla="*/ 10 w 505"/>
                      <a:gd name="T39" fmla="*/ 745 h 2495"/>
                      <a:gd name="T40" fmla="*/ 0 w 505"/>
                      <a:gd name="T41" fmla="*/ 778 h 2495"/>
                      <a:gd name="T42" fmla="*/ 25 w 505"/>
                      <a:gd name="T43" fmla="*/ 963 h 2495"/>
                      <a:gd name="T44" fmla="*/ 67 w 505"/>
                      <a:gd name="T45" fmla="*/ 1163 h 2495"/>
                      <a:gd name="T46" fmla="*/ 100 w 505"/>
                      <a:gd name="T47" fmla="*/ 1295 h 2495"/>
                      <a:gd name="T48" fmla="*/ 165 w 505"/>
                      <a:gd name="T49" fmla="*/ 1578 h 2495"/>
                      <a:gd name="T50" fmla="*/ 177 w 505"/>
                      <a:gd name="T51" fmla="*/ 1678 h 2495"/>
                      <a:gd name="T52" fmla="*/ 187 w 505"/>
                      <a:gd name="T53" fmla="*/ 1763 h 2495"/>
                      <a:gd name="T54" fmla="*/ 195 w 505"/>
                      <a:gd name="T55" fmla="*/ 1878 h 2495"/>
                      <a:gd name="T56" fmla="*/ 155 w 505"/>
                      <a:gd name="T57" fmla="*/ 2495 h 2495"/>
                      <a:gd name="T58" fmla="*/ 170 w 505"/>
                      <a:gd name="T59" fmla="*/ 2393 h 2495"/>
                      <a:gd name="T60" fmla="*/ 197 w 505"/>
                      <a:gd name="T61" fmla="*/ 2218 h 2495"/>
                      <a:gd name="T62" fmla="*/ 217 w 505"/>
                      <a:gd name="T63" fmla="*/ 1960 h 2495"/>
                      <a:gd name="T64" fmla="*/ 245 w 505"/>
                      <a:gd name="T65" fmla="*/ 1520 h 2495"/>
                      <a:gd name="T66" fmla="*/ 260 w 505"/>
                      <a:gd name="T67" fmla="*/ 983 h 2495"/>
                      <a:gd name="T68" fmla="*/ 372 w 505"/>
                      <a:gd name="T69" fmla="*/ 353 h 2495"/>
                      <a:gd name="T70" fmla="*/ 395 w 505"/>
                      <a:gd name="T71" fmla="*/ 288 h 2495"/>
                      <a:gd name="T72" fmla="*/ 410 w 505"/>
                      <a:gd name="T73" fmla="*/ 250 h 2495"/>
                      <a:gd name="T74" fmla="*/ 430 w 505"/>
                      <a:gd name="T75" fmla="*/ 188 h 2495"/>
                      <a:gd name="T76" fmla="*/ 450 w 505"/>
                      <a:gd name="T77" fmla="*/ 133 h 2495"/>
                      <a:gd name="T78" fmla="*/ 477 w 505"/>
                      <a:gd name="T79" fmla="*/ 75 h 2495"/>
                      <a:gd name="T80" fmla="*/ 500 w 505"/>
                      <a:gd name="T81" fmla="*/ 28 h 2495"/>
                      <a:gd name="T82" fmla="*/ 505 w 505"/>
                      <a:gd name="T83" fmla="*/ 0 h 24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05"/>
                      <a:gd name="T127" fmla="*/ 0 h 2495"/>
                      <a:gd name="T128" fmla="*/ 505 w 505"/>
                      <a:gd name="T129" fmla="*/ 2495 h 249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05" h="2495">
                        <a:moveTo>
                          <a:pt x="505" y="0"/>
                        </a:moveTo>
                        <a:lnTo>
                          <a:pt x="460" y="35"/>
                        </a:lnTo>
                        <a:lnTo>
                          <a:pt x="430" y="60"/>
                        </a:lnTo>
                        <a:lnTo>
                          <a:pt x="400" y="88"/>
                        </a:lnTo>
                        <a:lnTo>
                          <a:pt x="367" y="113"/>
                        </a:lnTo>
                        <a:lnTo>
                          <a:pt x="340" y="140"/>
                        </a:lnTo>
                        <a:lnTo>
                          <a:pt x="307" y="160"/>
                        </a:lnTo>
                        <a:lnTo>
                          <a:pt x="277" y="195"/>
                        </a:lnTo>
                        <a:lnTo>
                          <a:pt x="247" y="235"/>
                        </a:lnTo>
                        <a:lnTo>
                          <a:pt x="225" y="265"/>
                        </a:lnTo>
                        <a:lnTo>
                          <a:pt x="197" y="303"/>
                        </a:lnTo>
                        <a:lnTo>
                          <a:pt x="180" y="338"/>
                        </a:lnTo>
                        <a:lnTo>
                          <a:pt x="145" y="403"/>
                        </a:lnTo>
                        <a:lnTo>
                          <a:pt x="117" y="470"/>
                        </a:lnTo>
                        <a:lnTo>
                          <a:pt x="130" y="508"/>
                        </a:lnTo>
                        <a:lnTo>
                          <a:pt x="180" y="535"/>
                        </a:lnTo>
                        <a:lnTo>
                          <a:pt x="262" y="643"/>
                        </a:lnTo>
                        <a:lnTo>
                          <a:pt x="67" y="713"/>
                        </a:lnTo>
                        <a:lnTo>
                          <a:pt x="30" y="723"/>
                        </a:lnTo>
                        <a:lnTo>
                          <a:pt x="10" y="745"/>
                        </a:lnTo>
                        <a:lnTo>
                          <a:pt x="0" y="778"/>
                        </a:lnTo>
                        <a:lnTo>
                          <a:pt x="25" y="963"/>
                        </a:lnTo>
                        <a:lnTo>
                          <a:pt x="67" y="1163"/>
                        </a:lnTo>
                        <a:lnTo>
                          <a:pt x="100" y="1295"/>
                        </a:lnTo>
                        <a:lnTo>
                          <a:pt x="165" y="1578"/>
                        </a:lnTo>
                        <a:lnTo>
                          <a:pt x="177" y="1678"/>
                        </a:lnTo>
                        <a:lnTo>
                          <a:pt x="187" y="1763"/>
                        </a:lnTo>
                        <a:lnTo>
                          <a:pt x="195" y="1878"/>
                        </a:lnTo>
                        <a:lnTo>
                          <a:pt x="155" y="2495"/>
                        </a:lnTo>
                        <a:lnTo>
                          <a:pt x="170" y="2393"/>
                        </a:lnTo>
                        <a:lnTo>
                          <a:pt x="197" y="2218"/>
                        </a:lnTo>
                        <a:lnTo>
                          <a:pt x="217" y="1960"/>
                        </a:lnTo>
                        <a:lnTo>
                          <a:pt x="245" y="1520"/>
                        </a:lnTo>
                        <a:lnTo>
                          <a:pt x="260" y="983"/>
                        </a:lnTo>
                        <a:lnTo>
                          <a:pt x="372" y="353"/>
                        </a:lnTo>
                        <a:lnTo>
                          <a:pt x="395" y="288"/>
                        </a:lnTo>
                        <a:lnTo>
                          <a:pt x="410" y="250"/>
                        </a:lnTo>
                        <a:lnTo>
                          <a:pt x="430" y="188"/>
                        </a:lnTo>
                        <a:lnTo>
                          <a:pt x="450" y="133"/>
                        </a:lnTo>
                        <a:lnTo>
                          <a:pt x="477" y="75"/>
                        </a:lnTo>
                        <a:lnTo>
                          <a:pt x="500" y="28"/>
                        </a:lnTo>
                        <a:lnTo>
                          <a:pt x="505" y="0"/>
                        </a:lnTo>
                        <a:close/>
                      </a:path>
                    </a:pathLst>
                  </a:custGeom>
                  <a:solidFill>
                    <a:srgbClr val="00BF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78868" name="Group 119"/>
                <p:cNvGrpSpPr>
                  <a:grpSpLocks/>
                </p:cNvGrpSpPr>
                <p:nvPr/>
              </p:nvGrpSpPr>
              <p:grpSpPr bwMode="auto">
                <a:xfrm>
                  <a:off x="5968" y="8970"/>
                  <a:ext cx="2283" cy="788"/>
                  <a:chOff x="5968" y="8970"/>
                  <a:chExt cx="2283" cy="788"/>
                </a:xfrm>
              </p:grpSpPr>
              <p:sp>
                <p:nvSpPr>
                  <p:cNvPr id="78869" name="Freeform 120"/>
                  <p:cNvSpPr>
                    <a:spLocks/>
                  </p:cNvSpPr>
                  <p:nvPr/>
                </p:nvSpPr>
                <p:spPr bwMode="auto">
                  <a:xfrm>
                    <a:off x="6083" y="8970"/>
                    <a:ext cx="550" cy="525"/>
                  </a:xfrm>
                  <a:custGeom>
                    <a:avLst/>
                    <a:gdLst>
                      <a:gd name="T0" fmla="*/ 490 w 550"/>
                      <a:gd name="T1" fmla="*/ 415 h 525"/>
                      <a:gd name="T2" fmla="*/ 0 w 550"/>
                      <a:gd name="T3" fmla="*/ 525 h 525"/>
                      <a:gd name="T4" fmla="*/ 485 w 550"/>
                      <a:gd name="T5" fmla="*/ 383 h 525"/>
                      <a:gd name="T6" fmla="*/ 165 w 550"/>
                      <a:gd name="T7" fmla="*/ 380 h 525"/>
                      <a:gd name="T8" fmla="*/ 490 w 550"/>
                      <a:gd name="T9" fmla="*/ 338 h 525"/>
                      <a:gd name="T10" fmla="*/ 490 w 550"/>
                      <a:gd name="T11" fmla="*/ 275 h 525"/>
                      <a:gd name="T12" fmla="*/ 475 w 550"/>
                      <a:gd name="T13" fmla="*/ 213 h 525"/>
                      <a:gd name="T14" fmla="*/ 438 w 550"/>
                      <a:gd name="T15" fmla="*/ 138 h 525"/>
                      <a:gd name="T16" fmla="*/ 378 w 550"/>
                      <a:gd name="T17" fmla="*/ 55 h 525"/>
                      <a:gd name="T18" fmla="*/ 345 w 550"/>
                      <a:gd name="T19" fmla="*/ 0 h 525"/>
                      <a:gd name="T20" fmla="*/ 390 w 550"/>
                      <a:gd name="T21" fmla="*/ 23 h 525"/>
                      <a:gd name="T22" fmla="*/ 438 w 550"/>
                      <a:gd name="T23" fmla="*/ 85 h 525"/>
                      <a:gd name="T24" fmla="*/ 475 w 550"/>
                      <a:gd name="T25" fmla="*/ 155 h 525"/>
                      <a:gd name="T26" fmla="*/ 498 w 550"/>
                      <a:gd name="T27" fmla="*/ 205 h 525"/>
                      <a:gd name="T28" fmla="*/ 500 w 550"/>
                      <a:gd name="T29" fmla="*/ 280 h 525"/>
                      <a:gd name="T30" fmla="*/ 550 w 550"/>
                      <a:gd name="T31" fmla="*/ 170 h 525"/>
                      <a:gd name="T32" fmla="*/ 500 w 550"/>
                      <a:gd name="T33" fmla="*/ 338 h 525"/>
                      <a:gd name="T34" fmla="*/ 490 w 550"/>
                      <a:gd name="T35" fmla="*/ 415 h 52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50"/>
                      <a:gd name="T55" fmla="*/ 0 h 525"/>
                      <a:gd name="T56" fmla="*/ 550 w 550"/>
                      <a:gd name="T57" fmla="*/ 525 h 52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50" h="525">
                        <a:moveTo>
                          <a:pt x="490" y="415"/>
                        </a:moveTo>
                        <a:lnTo>
                          <a:pt x="0" y="525"/>
                        </a:lnTo>
                        <a:lnTo>
                          <a:pt x="485" y="383"/>
                        </a:lnTo>
                        <a:lnTo>
                          <a:pt x="165" y="380"/>
                        </a:lnTo>
                        <a:lnTo>
                          <a:pt x="490" y="338"/>
                        </a:lnTo>
                        <a:lnTo>
                          <a:pt x="490" y="275"/>
                        </a:lnTo>
                        <a:lnTo>
                          <a:pt x="475" y="213"/>
                        </a:lnTo>
                        <a:lnTo>
                          <a:pt x="438" y="138"/>
                        </a:lnTo>
                        <a:lnTo>
                          <a:pt x="378" y="55"/>
                        </a:lnTo>
                        <a:lnTo>
                          <a:pt x="345" y="0"/>
                        </a:lnTo>
                        <a:lnTo>
                          <a:pt x="390" y="23"/>
                        </a:lnTo>
                        <a:lnTo>
                          <a:pt x="438" y="85"/>
                        </a:lnTo>
                        <a:lnTo>
                          <a:pt x="475" y="155"/>
                        </a:lnTo>
                        <a:lnTo>
                          <a:pt x="498" y="205"/>
                        </a:lnTo>
                        <a:lnTo>
                          <a:pt x="500" y="280"/>
                        </a:lnTo>
                        <a:lnTo>
                          <a:pt x="550" y="170"/>
                        </a:lnTo>
                        <a:lnTo>
                          <a:pt x="500" y="338"/>
                        </a:lnTo>
                        <a:lnTo>
                          <a:pt x="490" y="415"/>
                        </a:lnTo>
                        <a:close/>
                      </a:path>
                    </a:pathLst>
                  </a:custGeom>
                  <a:solidFill>
                    <a:srgbClr val="007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70" name="Freeform 121"/>
                  <p:cNvSpPr>
                    <a:spLocks/>
                  </p:cNvSpPr>
                  <p:nvPr/>
                </p:nvSpPr>
                <p:spPr bwMode="auto">
                  <a:xfrm>
                    <a:off x="5968" y="9403"/>
                    <a:ext cx="68" cy="230"/>
                  </a:xfrm>
                  <a:custGeom>
                    <a:avLst/>
                    <a:gdLst>
                      <a:gd name="T0" fmla="*/ 33 w 68"/>
                      <a:gd name="T1" fmla="*/ 0 h 230"/>
                      <a:gd name="T2" fmla="*/ 40 w 68"/>
                      <a:gd name="T3" fmla="*/ 50 h 230"/>
                      <a:gd name="T4" fmla="*/ 68 w 68"/>
                      <a:gd name="T5" fmla="*/ 100 h 230"/>
                      <a:gd name="T6" fmla="*/ 68 w 68"/>
                      <a:gd name="T7" fmla="*/ 150 h 230"/>
                      <a:gd name="T8" fmla="*/ 58 w 68"/>
                      <a:gd name="T9" fmla="*/ 192 h 230"/>
                      <a:gd name="T10" fmla="*/ 20 w 68"/>
                      <a:gd name="T11" fmla="*/ 230 h 230"/>
                      <a:gd name="T12" fmla="*/ 15 w 68"/>
                      <a:gd name="T13" fmla="*/ 90 h 230"/>
                      <a:gd name="T14" fmla="*/ 0 w 68"/>
                      <a:gd name="T15" fmla="*/ 75 h 230"/>
                      <a:gd name="T16" fmla="*/ 3 w 68"/>
                      <a:gd name="T17" fmla="*/ 42 h 230"/>
                      <a:gd name="T18" fmla="*/ 33 w 68"/>
                      <a:gd name="T19" fmla="*/ 0 h 23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230"/>
                      <a:gd name="T32" fmla="*/ 68 w 68"/>
                      <a:gd name="T33" fmla="*/ 230 h 23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230">
                        <a:moveTo>
                          <a:pt x="33" y="0"/>
                        </a:moveTo>
                        <a:lnTo>
                          <a:pt x="40" y="50"/>
                        </a:lnTo>
                        <a:lnTo>
                          <a:pt x="68" y="100"/>
                        </a:lnTo>
                        <a:lnTo>
                          <a:pt x="68" y="150"/>
                        </a:lnTo>
                        <a:lnTo>
                          <a:pt x="58" y="192"/>
                        </a:lnTo>
                        <a:lnTo>
                          <a:pt x="20" y="230"/>
                        </a:lnTo>
                        <a:lnTo>
                          <a:pt x="15" y="90"/>
                        </a:lnTo>
                        <a:lnTo>
                          <a:pt x="0" y="75"/>
                        </a:lnTo>
                        <a:lnTo>
                          <a:pt x="3" y="42"/>
                        </a:lnTo>
                        <a:lnTo>
                          <a:pt x="33" y="0"/>
                        </a:lnTo>
                        <a:close/>
                      </a:path>
                    </a:pathLst>
                  </a:custGeom>
                  <a:solidFill>
                    <a:srgbClr val="007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71" name="Freeform 122"/>
                  <p:cNvSpPr>
                    <a:spLocks/>
                  </p:cNvSpPr>
                  <p:nvPr/>
                </p:nvSpPr>
                <p:spPr bwMode="auto">
                  <a:xfrm>
                    <a:off x="7953" y="9498"/>
                    <a:ext cx="290" cy="260"/>
                  </a:xfrm>
                  <a:custGeom>
                    <a:avLst/>
                    <a:gdLst>
                      <a:gd name="T0" fmla="*/ 0 w 290"/>
                      <a:gd name="T1" fmla="*/ 260 h 260"/>
                      <a:gd name="T2" fmla="*/ 108 w 290"/>
                      <a:gd name="T3" fmla="*/ 182 h 260"/>
                      <a:gd name="T4" fmla="*/ 205 w 290"/>
                      <a:gd name="T5" fmla="*/ 115 h 260"/>
                      <a:gd name="T6" fmla="*/ 260 w 290"/>
                      <a:gd name="T7" fmla="*/ 37 h 260"/>
                      <a:gd name="T8" fmla="*/ 290 w 290"/>
                      <a:gd name="T9" fmla="*/ 0 h 260"/>
                      <a:gd name="T10" fmla="*/ 205 w 290"/>
                      <a:gd name="T11" fmla="*/ 52 h 260"/>
                      <a:gd name="T12" fmla="*/ 153 w 290"/>
                      <a:gd name="T13" fmla="*/ 92 h 260"/>
                      <a:gd name="T14" fmla="*/ 108 w 290"/>
                      <a:gd name="T15" fmla="*/ 122 h 260"/>
                      <a:gd name="T16" fmla="*/ 68 w 290"/>
                      <a:gd name="T17" fmla="*/ 167 h 260"/>
                      <a:gd name="T18" fmla="*/ 0 w 290"/>
                      <a:gd name="T19" fmla="*/ 260 h 2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0"/>
                      <a:gd name="T31" fmla="*/ 0 h 260"/>
                      <a:gd name="T32" fmla="*/ 290 w 290"/>
                      <a:gd name="T33" fmla="*/ 260 h 2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0" h="260">
                        <a:moveTo>
                          <a:pt x="0" y="260"/>
                        </a:moveTo>
                        <a:lnTo>
                          <a:pt x="108" y="182"/>
                        </a:lnTo>
                        <a:lnTo>
                          <a:pt x="205" y="115"/>
                        </a:lnTo>
                        <a:lnTo>
                          <a:pt x="260" y="37"/>
                        </a:lnTo>
                        <a:lnTo>
                          <a:pt x="290" y="0"/>
                        </a:lnTo>
                        <a:lnTo>
                          <a:pt x="205" y="52"/>
                        </a:lnTo>
                        <a:lnTo>
                          <a:pt x="153" y="92"/>
                        </a:lnTo>
                        <a:lnTo>
                          <a:pt x="108" y="122"/>
                        </a:lnTo>
                        <a:lnTo>
                          <a:pt x="68" y="167"/>
                        </a:lnTo>
                        <a:lnTo>
                          <a:pt x="0" y="260"/>
                        </a:lnTo>
                        <a:close/>
                      </a:path>
                    </a:pathLst>
                  </a:custGeom>
                  <a:solidFill>
                    <a:srgbClr val="007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72" name="Freeform 123"/>
                  <p:cNvSpPr>
                    <a:spLocks/>
                  </p:cNvSpPr>
                  <p:nvPr/>
                </p:nvSpPr>
                <p:spPr bwMode="auto">
                  <a:xfrm>
                    <a:off x="8096" y="9595"/>
                    <a:ext cx="155" cy="155"/>
                  </a:xfrm>
                  <a:custGeom>
                    <a:avLst/>
                    <a:gdLst>
                      <a:gd name="T0" fmla="*/ 0 w 155"/>
                      <a:gd name="T1" fmla="*/ 155 h 155"/>
                      <a:gd name="T2" fmla="*/ 155 w 155"/>
                      <a:gd name="T3" fmla="*/ 0 h 155"/>
                      <a:gd name="T4" fmla="*/ 107 w 155"/>
                      <a:gd name="T5" fmla="*/ 100 h 155"/>
                      <a:gd name="T6" fmla="*/ 0 w 155"/>
                      <a:gd name="T7" fmla="*/ 155 h 155"/>
                      <a:gd name="T8" fmla="*/ 0 60000 65536"/>
                      <a:gd name="T9" fmla="*/ 0 60000 65536"/>
                      <a:gd name="T10" fmla="*/ 0 60000 65536"/>
                      <a:gd name="T11" fmla="*/ 0 60000 65536"/>
                      <a:gd name="T12" fmla="*/ 0 w 155"/>
                      <a:gd name="T13" fmla="*/ 0 h 155"/>
                      <a:gd name="T14" fmla="*/ 155 w 155"/>
                      <a:gd name="T15" fmla="*/ 155 h 155"/>
                    </a:gdLst>
                    <a:ahLst/>
                    <a:cxnLst>
                      <a:cxn ang="T8">
                        <a:pos x="T0" y="T1"/>
                      </a:cxn>
                      <a:cxn ang="T9">
                        <a:pos x="T2" y="T3"/>
                      </a:cxn>
                      <a:cxn ang="T10">
                        <a:pos x="T4" y="T5"/>
                      </a:cxn>
                      <a:cxn ang="T11">
                        <a:pos x="T6" y="T7"/>
                      </a:cxn>
                    </a:cxnLst>
                    <a:rect l="T12" t="T13" r="T14" b="T15"/>
                    <a:pathLst>
                      <a:path w="155" h="155">
                        <a:moveTo>
                          <a:pt x="0" y="155"/>
                        </a:moveTo>
                        <a:lnTo>
                          <a:pt x="155" y="0"/>
                        </a:lnTo>
                        <a:lnTo>
                          <a:pt x="107" y="100"/>
                        </a:lnTo>
                        <a:lnTo>
                          <a:pt x="0" y="155"/>
                        </a:lnTo>
                        <a:close/>
                      </a:path>
                    </a:pathLst>
                  </a:custGeom>
                  <a:solidFill>
                    <a:srgbClr val="007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73" name="Freeform 124"/>
                  <p:cNvSpPr>
                    <a:spLocks/>
                  </p:cNvSpPr>
                  <p:nvPr/>
                </p:nvSpPr>
                <p:spPr bwMode="auto">
                  <a:xfrm>
                    <a:off x="7976" y="9203"/>
                    <a:ext cx="140" cy="457"/>
                  </a:xfrm>
                  <a:custGeom>
                    <a:avLst/>
                    <a:gdLst>
                      <a:gd name="T0" fmla="*/ 0 w 140"/>
                      <a:gd name="T1" fmla="*/ 457 h 457"/>
                      <a:gd name="T2" fmla="*/ 7 w 140"/>
                      <a:gd name="T3" fmla="*/ 267 h 457"/>
                      <a:gd name="T4" fmla="*/ 47 w 140"/>
                      <a:gd name="T5" fmla="*/ 75 h 457"/>
                      <a:gd name="T6" fmla="*/ 77 w 140"/>
                      <a:gd name="T7" fmla="*/ 0 h 457"/>
                      <a:gd name="T8" fmla="*/ 30 w 140"/>
                      <a:gd name="T9" fmla="*/ 245 h 457"/>
                      <a:gd name="T10" fmla="*/ 22 w 140"/>
                      <a:gd name="T11" fmla="*/ 375 h 457"/>
                      <a:gd name="T12" fmla="*/ 140 w 140"/>
                      <a:gd name="T13" fmla="*/ 260 h 457"/>
                      <a:gd name="T14" fmla="*/ 0 w 140"/>
                      <a:gd name="T15" fmla="*/ 457 h 457"/>
                      <a:gd name="T16" fmla="*/ 0 60000 65536"/>
                      <a:gd name="T17" fmla="*/ 0 60000 65536"/>
                      <a:gd name="T18" fmla="*/ 0 60000 65536"/>
                      <a:gd name="T19" fmla="*/ 0 60000 65536"/>
                      <a:gd name="T20" fmla="*/ 0 60000 65536"/>
                      <a:gd name="T21" fmla="*/ 0 60000 65536"/>
                      <a:gd name="T22" fmla="*/ 0 60000 65536"/>
                      <a:gd name="T23" fmla="*/ 0 60000 65536"/>
                      <a:gd name="T24" fmla="*/ 0 w 140"/>
                      <a:gd name="T25" fmla="*/ 0 h 457"/>
                      <a:gd name="T26" fmla="*/ 140 w 140"/>
                      <a:gd name="T27" fmla="*/ 457 h 4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0" h="457">
                        <a:moveTo>
                          <a:pt x="0" y="457"/>
                        </a:moveTo>
                        <a:lnTo>
                          <a:pt x="7" y="267"/>
                        </a:lnTo>
                        <a:lnTo>
                          <a:pt x="47" y="75"/>
                        </a:lnTo>
                        <a:lnTo>
                          <a:pt x="77" y="0"/>
                        </a:lnTo>
                        <a:lnTo>
                          <a:pt x="30" y="245"/>
                        </a:lnTo>
                        <a:lnTo>
                          <a:pt x="22" y="375"/>
                        </a:lnTo>
                        <a:lnTo>
                          <a:pt x="140" y="260"/>
                        </a:lnTo>
                        <a:lnTo>
                          <a:pt x="0" y="457"/>
                        </a:lnTo>
                        <a:close/>
                      </a:path>
                    </a:pathLst>
                  </a:custGeom>
                  <a:solidFill>
                    <a:srgbClr val="007F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78859" name="Text Box 125"/>
              <p:cNvSpPr txBox="1">
                <a:spLocks noChangeArrowheads="1"/>
              </p:cNvSpPr>
              <p:nvPr/>
            </p:nvSpPr>
            <p:spPr bwMode="auto">
              <a:xfrm>
                <a:off x="4077" y="4719"/>
                <a:ext cx="4140" cy="1147"/>
              </a:xfrm>
              <a:prstGeom prst="rect">
                <a:avLst/>
              </a:prstGeom>
              <a:solidFill>
                <a:srgbClr val="FFFFFF"/>
              </a:solidFill>
              <a:ln w="9525">
                <a:solidFill>
                  <a:srgbClr val="000000"/>
                </a:solidFill>
                <a:miter lim="800000"/>
                <a:headEnd/>
                <a:tailEnd/>
              </a:ln>
            </p:spPr>
            <p:txBody>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0"/>
                  </a:spcBef>
                  <a:buClrTx/>
                  <a:buFontTx/>
                  <a:buNone/>
                </a:pPr>
                <a:r>
                  <a:rPr lang="de-DE" altLang="en-US" sz="1200" b="1" dirty="0" smtClean="0">
                    <a:solidFill>
                      <a:schemeClr val="tx1"/>
                    </a:solidFill>
                  </a:rPr>
                  <a:t>Die </a:t>
                </a:r>
                <a:r>
                  <a:rPr lang="de-DE" altLang="en-US" sz="1200" b="1" dirty="0">
                    <a:solidFill>
                      <a:schemeClr val="tx1"/>
                    </a:solidFill>
                  </a:rPr>
                  <a:t>eigene, </a:t>
                </a:r>
              </a:p>
              <a:p>
                <a:pPr algn="ctr">
                  <a:spcBef>
                    <a:spcPct val="0"/>
                  </a:spcBef>
                  <a:buClrTx/>
                  <a:buFontTx/>
                  <a:buNone/>
                </a:pPr>
                <a:r>
                  <a:rPr lang="de-DE" altLang="en-US" sz="1200" b="1" dirty="0">
                    <a:solidFill>
                      <a:schemeClr val="tx1"/>
                    </a:solidFill>
                  </a:rPr>
                  <a:t>begrenzte </a:t>
                </a:r>
                <a:r>
                  <a:rPr lang="de-DE" altLang="en-US" sz="1200" b="1" dirty="0" smtClean="0">
                    <a:solidFill>
                      <a:schemeClr val="tx1"/>
                    </a:solidFill>
                  </a:rPr>
                  <a:t>Sichtweise</a:t>
                </a:r>
                <a:endParaRPr lang="de-DE" altLang="en-US" sz="1600" dirty="0">
                  <a:solidFill>
                    <a:schemeClr val="tx1"/>
                  </a:solidFill>
                </a:endParaRPr>
              </a:p>
              <a:p>
                <a:pPr algn="ctr">
                  <a:spcBef>
                    <a:spcPct val="0"/>
                  </a:spcBef>
                  <a:buClrTx/>
                  <a:buFontTx/>
                  <a:buNone/>
                </a:pPr>
                <a:endParaRPr lang="de-DE" altLang="en-US" sz="1400" dirty="0">
                  <a:solidFill>
                    <a:schemeClr val="tx1"/>
                  </a:solidFill>
                </a:endParaRPr>
              </a:p>
              <a:p>
                <a:pPr algn="ctr">
                  <a:spcBef>
                    <a:spcPct val="0"/>
                  </a:spcBef>
                  <a:buClrTx/>
                  <a:buFontTx/>
                  <a:buNone/>
                </a:pPr>
                <a:endParaRPr lang="de-DE" altLang="en-US" sz="1400" dirty="0">
                  <a:solidFill>
                    <a:schemeClr val="tx1"/>
                  </a:solidFill>
                </a:endParaRPr>
              </a:p>
              <a:p>
                <a:pPr algn="ctr">
                  <a:spcBef>
                    <a:spcPct val="0"/>
                  </a:spcBef>
                  <a:buClrTx/>
                  <a:buFontTx/>
                  <a:buNone/>
                </a:pPr>
                <a:endParaRPr lang="de-DE" altLang="en-US" sz="1400" dirty="0">
                  <a:solidFill>
                    <a:schemeClr val="tx1"/>
                  </a:solidFill>
                </a:endParaRPr>
              </a:p>
              <a:p>
                <a:pPr algn="ctr">
                  <a:spcBef>
                    <a:spcPct val="0"/>
                  </a:spcBef>
                  <a:buClrTx/>
                  <a:buFontTx/>
                  <a:buNone/>
                </a:pPr>
                <a:endParaRPr lang="de-DE" altLang="en-US" sz="1600" dirty="0">
                  <a:solidFill>
                    <a:schemeClr val="tx1"/>
                  </a:solidFill>
                </a:endParaRPr>
              </a:p>
            </p:txBody>
          </p:sp>
          <p:sp>
            <p:nvSpPr>
              <p:cNvPr id="78860" name="Line 126"/>
              <p:cNvSpPr>
                <a:spLocks noChangeShapeType="1"/>
              </p:cNvSpPr>
              <p:nvPr/>
            </p:nvSpPr>
            <p:spPr bwMode="auto">
              <a:xfrm flipV="1">
                <a:off x="5121" y="3122"/>
                <a:ext cx="720" cy="62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61" name="Line 127"/>
              <p:cNvSpPr>
                <a:spLocks noChangeShapeType="1"/>
              </p:cNvSpPr>
              <p:nvPr/>
            </p:nvSpPr>
            <p:spPr bwMode="auto">
              <a:xfrm flipV="1">
                <a:off x="5121" y="3604"/>
                <a:ext cx="900" cy="17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62" name="Line 128"/>
              <p:cNvSpPr>
                <a:spLocks noChangeShapeType="1"/>
              </p:cNvSpPr>
              <p:nvPr/>
            </p:nvSpPr>
            <p:spPr bwMode="auto">
              <a:xfrm flipH="1" flipV="1">
                <a:off x="6561" y="3662"/>
                <a:ext cx="756" cy="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63" name="Line 129"/>
              <p:cNvSpPr>
                <a:spLocks noChangeShapeType="1"/>
              </p:cNvSpPr>
              <p:nvPr/>
            </p:nvSpPr>
            <p:spPr bwMode="auto">
              <a:xfrm flipH="1">
                <a:off x="6741" y="3750"/>
                <a:ext cx="576" cy="39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35235299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1"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2"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3" name="Rechteck 8"/>
          <p:cNvSpPr>
            <a:spLocks noChangeArrowheads="1"/>
          </p:cNvSpPr>
          <p:nvPr/>
        </p:nvSpPr>
        <p:spPr bwMode="auto">
          <a:xfrm>
            <a:off x="323850" y="1268760"/>
            <a:ext cx="7559675"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lvl="0">
              <a:spcBef>
                <a:spcPts val="600"/>
              </a:spcBef>
              <a:spcAft>
                <a:spcPts val="600"/>
              </a:spcAft>
              <a:buFont typeface="Arial" panose="020B0604020202020204" pitchFamily="34" charset="0"/>
              <a:buChar char="•"/>
            </a:pPr>
            <a:r>
              <a:rPr lang="de-DE" sz="1400" b="1" dirty="0"/>
              <a:t>An der Uni viele Eitelkeiten, teilweise Arroganz</a:t>
            </a:r>
            <a:endParaRPr lang="en-US" sz="1400" b="1" dirty="0"/>
          </a:p>
          <a:p>
            <a:pPr lvl="0">
              <a:spcBef>
                <a:spcPts val="600"/>
              </a:spcBef>
              <a:spcAft>
                <a:spcPts val="600"/>
              </a:spcAft>
              <a:buFont typeface="Arial" panose="020B0604020202020204" pitchFamily="34" charset="0"/>
              <a:buChar char="•"/>
            </a:pPr>
            <a:r>
              <a:rPr lang="de-DE" sz="1400" b="1" dirty="0"/>
              <a:t>Trotzdem mit verträglichen Multiplikatoren reden</a:t>
            </a:r>
            <a:endParaRPr lang="en-US" sz="1400" b="1" dirty="0"/>
          </a:p>
          <a:p>
            <a:pPr lvl="0">
              <a:spcBef>
                <a:spcPts val="600"/>
              </a:spcBef>
              <a:spcAft>
                <a:spcPts val="600"/>
              </a:spcAft>
              <a:buFont typeface="Arial" panose="020B0604020202020204" pitchFamily="34" charset="0"/>
              <a:buChar char="•"/>
            </a:pPr>
            <a:r>
              <a:rPr lang="de-DE" sz="1400" b="1" dirty="0"/>
              <a:t>Brücken bauen</a:t>
            </a:r>
            <a:endParaRPr lang="en-US" sz="1400" b="1" dirty="0"/>
          </a:p>
          <a:p>
            <a:pPr lvl="0">
              <a:spcBef>
                <a:spcPts val="600"/>
              </a:spcBef>
              <a:spcAft>
                <a:spcPts val="600"/>
              </a:spcAft>
              <a:buFont typeface="Arial" panose="020B0604020202020204" pitchFamily="34" charset="0"/>
              <a:buChar char="•"/>
            </a:pPr>
            <a:r>
              <a:rPr lang="de-DE" sz="1400" b="1" dirty="0"/>
              <a:t>Es muss eine veränderbare Welt werden</a:t>
            </a:r>
            <a:endParaRPr lang="en-US" sz="1400" b="1" dirty="0"/>
          </a:p>
          <a:p>
            <a:pPr lvl="0">
              <a:spcBef>
                <a:spcPts val="600"/>
              </a:spcBef>
              <a:spcAft>
                <a:spcPts val="600"/>
              </a:spcAft>
              <a:buFont typeface="Arial" panose="020B0604020202020204" pitchFamily="34" charset="0"/>
              <a:buChar char="•"/>
            </a:pPr>
            <a:r>
              <a:rPr lang="de-DE" sz="1400" b="1" dirty="0"/>
              <a:t>Abstimmung: Dinge müssen koordiniert und abgestimmt werden</a:t>
            </a:r>
            <a:endParaRPr lang="en-US" sz="1400" b="1" dirty="0"/>
          </a:p>
        </p:txBody>
      </p:sp>
      <p:sp>
        <p:nvSpPr>
          <p:cNvPr id="17414" name="Rectangle 2"/>
          <p:cNvSpPr txBox="1">
            <a:spLocks noChangeArrowheads="1"/>
          </p:cNvSpPr>
          <p:nvPr/>
        </p:nvSpPr>
        <p:spPr bwMode="auto">
          <a:xfrm>
            <a:off x="228600" y="6858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562100" indent="-228600">
              <a:spcBef>
                <a:spcPct val="20000"/>
              </a:spcBef>
              <a:buChar char="-"/>
              <a:defRPr sz="1700">
                <a:solidFill>
                  <a:srgbClr val="010000"/>
                </a:solidFill>
                <a:latin typeface="Arial" charset="0"/>
              </a:defRPr>
            </a:lvl4pPr>
            <a:lvl5pPr marL="1981200" indent="-228600">
              <a:spcBef>
                <a:spcPct val="20000"/>
              </a:spcBef>
              <a:defRPr sz="1700">
                <a:solidFill>
                  <a:srgbClr val="010000"/>
                </a:solidFill>
                <a:latin typeface="Arial" charset="0"/>
              </a:defRPr>
            </a:lvl5pPr>
            <a:lvl6pPr marL="2438400" indent="-228600" eaLnBrk="0" fontAlgn="base" hangingPunct="0">
              <a:spcBef>
                <a:spcPct val="20000"/>
              </a:spcBef>
              <a:spcAft>
                <a:spcPct val="0"/>
              </a:spcAft>
              <a:defRPr sz="1700">
                <a:solidFill>
                  <a:srgbClr val="010000"/>
                </a:solidFill>
                <a:latin typeface="Arial" charset="0"/>
              </a:defRPr>
            </a:lvl6pPr>
            <a:lvl7pPr marL="2895600" indent="-228600" eaLnBrk="0" fontAlgn="base" hangingPunct="0">
              <a:spcBef>
                <a:spcPct val="20000"/>
              </a:spcBef>
              <a:spcAft>
                <a:spcPct val="0"/>
              </a:spcAft>
              <a:defRPr sz="1700">
                <a:solidFill>
                  <a:srgbClr val="010000"/>
                </a:solidFill>
                <a:latin typeface="Arial" charset="0"/>
              </a:defRPr>
            </a:lvl7pPr>
            <a:lvl8pPr marL="3352800" indent="-228600" eaLnBrk="0" fontAlgn="base" hangingPunct="0">
              <a:spcBef>
                <a:spcPct val="20000"/>
              </a:spcBef>
              <a:spcAft>
                <a:spcPct val="0"/>
              </a:spcAft>
              <a:defRPr sz="1700">
                <a:solidFill>
                  <a:srgbClr val="010000"/>
                </a:solidFill>
                <a:latin typeface="Arial" charset="0"/>
              </a:defRPr>
            </a:lvl8pPr>
            <a:lvl9pPr marL="3810000" indent="-228600" eaLnBrk="0" fontAlgn="base" hangingPunct="0">
              <a:spcBef>
                <a:spcPct val="20000"/>
              </a:spcBef>
              <a:spcAft>
                <a:spcPct val="0"/>
              </a:spcAft>
              <a:defRPr sz="1700">
                <a:solidFill>
                  <a:srgbClr val="010000"/>
                </a:solidFill>
                <a:latin typeface="Arial" charset="0"/>
              </a:defRPr>
            </a:lvl9pPr>
          </a:lstStyle>
          <a:p>
            <a:pPr>
              <a:spcBef>
                <a:spcPct val="0"/>
              </a:spcBef>
              <a:buFontTx/>
              <a:buNone/>
            </a:pPr>
            <a:r>
              <a:rPr lang="de-DE" altLang="en-US" sz="2000" b="1" u="sng" dirty="0">
                <a:solidFill>
                  <a:srgbClr val="0083BF"/>
                </a:solidFill>
                <a:latin typeface="+mj-lt"/>
              </a:rPr>
              <a:t>Zur Problematik Schule/Universität</a:t>
            </a:r>
          </a:p>
        </p:txBody>
      </p:sp>
    </p:spTree>
    <p:extLst>
      <p:ext uri="{BB962C8B-B14F-4D97-AF65-F5344CB8AC3E}">
        <p14:creationId xmlns:p14="http://schemas.microsoft.com/office/powerpoint/2010/main" val="498449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4294967295"/>
          </p:nvPr>
        </p:nvSpPr>
        <p:spPr>
          <a:xfrm>
            <a:off x="0" y="692150"/>
            <a:ext cx="9085263" cy="5545138"/>
          </a:xfrm>
          <a:solidFill>
            <a:srgbClr val="FFFFFF"/>
          </a:solidFill>
        </p:spPr>
        <p:txBody>
          <a:bodyPr/>
          <a:lstStyle/>
          <a:p>
            <a:pPr marL="180975" indent="-180975" eaLnBrk="1" hangingPunct="1">
              <a:lnSpc>
                <a:spcPct val="90000"/>
              </a:lnSpc>
              <a:spcBef>
                <a:spcPct val="35000"/>
              </a:spcBef>
              <a:buFontTx/>
              <a:buChar char="•"/>
              <a:defRPr/>
            </a:pPr>
            <a:r>
              <a:rPr lang="de-DE" altLang="de-DE" sz="1050" b="1" dirty="0" smtClean="0">
                <a:cs typeface="Arial" charset="0"/>
              </a:rPr>
              <a:t>Studium der Sozialwissenschaften (Psychologie, Ökonomie, Pädagogik u. Soziologie) in Mannheim u. Hamburg</a:t>
            </a:r>
            <a:endParaRPr lang="de-DE" altLang="de-DE" sz="1050" b="1" dirty="0" smtClean="0">
              <a:cs typeface="Times New Roman" pitchFamily="18" charset="0"/>
            </a:endParaRPr>
          </a:p>
          <a:p>
            <a:pPr marL="180975" indent="-180975" eaLnBrk="1" hangingPunct="1">
              <a:lnSpc>
                <a:spcPct val="90000"/>
              </a:lnSpc>
              <a:spcBef>
                <a:spcPct val="35000"/>
              </a:spcBef>
              <a:buFontTx/>
              <a:buChar char="•"/>
              <a:defRPr/>
            </a:pPr>
            <a:r>
              <a:rPr lang="de-DE" altLang="de-DE" sz="1050" b="1" dirty="0" smtClean="0">
                <a:cs typeface="Arial" charset="0"/>
              </a:rPr>
              <a:t>Diplom 1970 bis zur Habilitation: Mitarbeiter am interdisziplinären Sonderforschungsbereich der Universität Mannheim über Entscheidungsforschung (Beteiligung von Ökonomen, Juristen und Psychologen)</a:t>
            </a:r>
            <a:endParaRPr lang="de-DE" altLang="de-DE" sz="1050" b="1" dirty="0" smtClean="0">
              <a:cs typeface="Times New Roman" pitchFamily="18" charset="0"/>
            </a:endParaRPr>
          </a:p>
          <a:p>
            <a:pPr marL="180975" indent="-180975" eaLnBrk="1" hangingPunct="1">
              <a:lnSpc>
                <a:spcPct val="90000"/>
              </a:lnSpc>
              <a:spcBef>
                <a:spcPct val="35000"/>
              </a:spcBef>
              <a:buFontTx/>
              <a:buChar char="•"/>
              <a:defRPr/>
            </a:pPr>
            <a:r>
              <a:rPr lang="de-DE" altLang="de-DE" sz="1050" b="1" dirty="0" smtClean="0">
                <a:cs typeface="Arial" charset="0"/>
              </a:rPr>
              <a:t>Promotion 1973 über Verarbeitung selbstbedrohender Informationen</a:t>
            </a:r>
            <a:endParaRPr lang="de-DE" altLang="de-DE" sz="1050" b="1" dirty="0" smtClean="0">
              <a:cs typeface="Times New Roman" pitchFamily="18" charset="0"/>
            </a:endParaRPr>
          </a:p>
          <a:p>
            <a:pPr marL="180975" indent="-180975" eaLnBrk="1" hangingPunct="1">
              <a:lnSpc>
                <a:spcPct val="90000"/>
              </a:lnSpc>
              <a:spcBef>
                <a:spcPct val="35000"/>
              </a:spcBef>
              <a:buFontTx/>
              <a:buChar char="•"/>
              <a:defRPr/>
            </a:pPr>
            <a:r>
              <a:rPr lang="de-DE" altLang="de-DE" sz="1050" b="1" dirty="0" smtClean="0">
                <a:cs typeface="Arial" charset="0"/>
              </a:rPr>
              <a:t>Habilitationsstipendium von DFG und VW Stiftung 1976-1978 – USA Aufenthalte in Austin/Texas sowie Madison/Wisconsin</a:t>
            </a:r>
            <a:endParaRPr lang="de-DE" altLang="de-DE" sz="1050" b="1" dirty="0" smtClean="0">
              <a:cs typeface="Times New Roman" pitchFamily="18" charset="0"/>
            </a:endParaRPr>
          </a:p>
          <a:p>
            <a:pPr marL="180975" indent="-180975" eaLnBrk="1" hangingPunct="1">
              <a:lnSpc>
                <a:spcPct val="90000"/>
              </a:lnSpc>
              <a:spcBef>
                <a:spcPct val="35000"/>
              </a:spcBef>
              <a:buFontTx/>
              <a:buChar char="•"/>
              <a:defRPr/>
            </a:pPr>
            <a:r>
              <a:rPr lang="de-DE" altLang="de-DE" sz="1050" b="1" dirty="0" smtClean="0">
                <a:cs typeface="Arial" charset="0"/>
              </a:rPr>
              <a:t>Habilitation 1978 über Informationsverarbeitung bei Entscheidungen </a:t>
            </a:r>
          </a:p>
          <a:p>
            <a:pPr marL="180975" indent="-180975" eaLnBrk="1" hangingPunct="1">
              <a:lnSpc>
                <a:spcPct val="90000"/>
              </a:lnSpc>
              <a:spcBef>
                <a:spcPct val="35000"/>
              </a:spcBef>
              <a:buFontTx/>
              <a:buChar char="•"/>
              <a:defRPr/>
            </a:pPr>
            <a:r>
              <a:rPr lang="de-DE" altLang="de-DE" sz="1050" b="1" dirty="0" smtClean="0">
                <a:cs typeface="Arial" charset="0"/>
              </a:rPr>
              <a:t>Von 1978 - 1993 Professor für Sozial- und Organisationspsychologie an der Christian-Albrechts-Universität zu Kiel</a:t>
            </a:r>
            <a:endParaRPr lang="de-DE" altLang="de-DE" sz="1050" b="1" dirty="0" smtClean="0">
              <a:cs typeface="Times New Roman" pitchFamily="18" charset="0"/>
            </a:endParaRPr>
          </a:p>
          <a:p>
            <a:pPr marL="180975" indent="-180975" eaLnBrk="1" hangingPunct="1">
              <a:lnSpc>
                <a:spcPct val="90000"/>
              </a:lnSpc>
              <a:spcBef>
                <a:spcPct val="35000"/>
              </a:spcBef>
              <a:buFontTx/>
              <a:buChar char="•"/>
              <a:defRPr/>
            </a:pPr>
            <a:r>
              <a:rPr lang="en-GB" altLang="de-DE" sz="1050" b="1" dirty="0" smtClean="0">
                <a:cs typeface="Arial" charset="0"/>
              </a:rPr>
              <a:t>1988/90 Theodor </a:t>
            </a:r>
            <a:r>
              <a:rPr lang="en-GB" altLang="de-DE" sz="1050" b="1" dirty="0" err="1" smtClean="0">
                <a:cs typeface="Arial" charset="0"/>
              </a:rPr>
              <a:t>Heuss</a:t>
            </a:r>
            <a:r>
              <a:rPr lang="en-GB" altLang="de-DE" sz="1050" b="1" dirty="0" smtClean="0">
                <a:cs typeface="Arial" charset="0"/>
              </a:rPr>
              <a:t> Professor an der Graduate Faculty der New School for Social Research in New York</a:t>
            </a:r>
            <a:endParaRPr lang="de-DE" altLang="de-DE" sz="1050" b="1" dirty="0" smtClean="0">
              <a:cs typeface="Times New Roman" pitchFamily="18" charset="0"/>
            </a:endParaRPr>
          </a:p>
          <a:p>
            <a:pPr marL="180975" indent="-180975" eaLnBrk="1" hangingPunct="1">
              <a:lnSpc>
                <a:spcPct val="90000"/>
              </a:lnSpc>
              <a:spcBef>
                <a:spcPct val="35000"/>
              </a:spcBef>
              <a:buFontTx/>
              <a:buChar char="•"/>
              <a:defRPr/>
            </a:pPr>
            <a:r>
              <a:rPr lang="de-DE" altLang="de-DE" sz="1050" b="1" dirty="0" smtClean="0">
                <a:cs typeface="Arial" charset="0"/>
              </a:rPr>
              <a:t>Seit 1993 Professor für Sozialpsychologie an der Ludwig-Maximilians-Universität in München</a:t>
            </a:r>
            <a:endParaRPr lang="de-DE" altLang="de-DE" sz="1050" b="1" dirty="0" smtClean="0">
              <a:cs typeface="Times New Roman" pitchFamily="18" charset="0"/>
            </a:endParaRPr>
          </a:p>
          <a:p>
            <a:pPr marL="180975" indent="-180975" eaLnBrk="1" hangingPunct="1">
              <a:lnSpc>
                <a:spcPct val="90000"/>
              </a:lnSpc>
              <a:spcBef>
                <a:spcPct val="35000"/>
              </a:spcBef>
              <a:buFontTx/>
              <a:buChar char="•"/>
              <a:defRPr/>
            </a:pPr>
            <a:r>
              <a:rPr lang="de-DE" altLang="de-DE" sz="1050" b="1" dirty="0" smtClean="0">
                <a:cs typeface="Arial" charset="0"/>
              </a:rPr>
              <a:t>Seit 1996 Mitglied der Bayerischen Akademie der Wissenschaften</a:t>
            </a:r>
            <a:endParaRPr lang="de-DE" altLang="de-DE" sz="1050" b="1" dirty="0" smtClean="0">
              <a:cs typeface="Times New Roman" pitchFamily="18" charset="0"/>
            </a:endParaRPr>
          </a:p>
          <a:p>
            <a:pPr marL="180975" indent="-180975" eaLnBrk="1" hangingPunct="1">
              <a:lnSpc>
                <a:spcPct val="90000"/>
              </a:lnSpc>
              <a:spcBef>
                <a:spcPct val="35000"/>
              </a:spcBef>
              <a:buFontTx/>
              <a:buChar char="•"/>
              <a:defRPr/>
            </a:pPr>
            <a:r>
              <a:rPr lang="de-DE" altLang="de-DE" sz="1050" b="1" dirty="0" smtClean="0">
                <a:cs typeface="Arial" charset="0"/>
              </a:rPr>
              <a:t>Mitglied im wissenschaftlichen Beirat von mehreren Institutionen: Huber-</a:t>
            </a:r>
            <a:r>
              <a:rPr lang="de-DE" altLang="de-DE" sz="1050" b="1" dirty="0" err="1" smtClean="0">
                <a:cs typeface="Arial" charset="0"/>
              </a:rPr>
              <a:t>Hogrefe</a:t>
            </a:r>
            <a:r>
              <a:rPr lang="de-DE" altLang="de-DE" sz="1050" b="1" dirty="0" smtClean="0">
                <a:cs typeface="Arial" charset="0"/>
              </a:rPr>
              <a:t>, Roman Herzog Institut, NS Dokumentationszentrum München</a:t>
            </a:r>
            <a:endParaRPr lang="de-DE" altLang="de-DE" sz="1050" b="1" dirty="0" smtClean="0">
              <a:cs typeface="Times New Roman" pitchFamily="18" charset="0"/>
            </a:endParaRPr>
          </a:p>
          <a:p>
            <a:pPr marL="180975" indent="-180975" eaLnBrk="1" hangingPunct="1">
              <a:lnSpc>
                <a:spcPct val="90000"/>
              </a:lnSpc>
              <a:spcBef>
                <a:spcPct val="35000"/>
              </a:spcBef>
              <a:buFontTx/>
              <a:buChar char="•"/>
              <a:defRPr/>
            </a:pPr>
            <a:r>
              <a:rPr lang="de-DE" altLang="de-DE" sz="1050" b="1" dirty="0" smtClean="0">
                <a:cs typeface="Arial" charset="0"/>
              </a:rPr>
              <a:t>Deutscher Psychologie Preisträger 1998 (Psychologe des Jahres)</a:t>
            </a:r>
          </a:p>
          <a:p>
            <a:pPr marL="180975" indent="-180975" eaLnBrk="1" hangingPunct="1">
              <a:lnSpc>
                <a:spcPct val="90000"/>
              </a:lnSpc>
              <a:spcBef>
                <a:spcPct val="35000"/>
              </a:spcBef>
              <a:buFontTx/>
              <a:buChar char="•"/>
              <a:defRPr/>
            </a:pPr>
            <a:r>
              <a:rPr lang="de-DE" altLang="de-DE" sz="1050" b="1" dirty="0" smtClean="0">
                <a:cs typeface="Arial" charset="0"/>
              </a:rPr>
              <a:t>1988 -1996 Fachgutachter der Deutschen Forschungsgemeinschaft (92-96 Fachausschussvorsitzender für das Fach Psychologie zusammen mit Prof. </a:t>
            </a:r>
            <a:r>
              <a:rPr lang="de-DE" altLang="de-DE" sz="1050" b="1" dirty="0" err="1" smtClean="0">
                <a:cs typeface="Arial" charset="0"/>
              </a:rPr>
              <a:t>Bierbaumer</a:t>
            </a:r>
            <a:r>
              <a:rPr lang="de-DE" altLang="de-DE" sz="1050" b="1" dirty="0" smtClean="0">
                <a:cs typeface="Arial" charset="0"/>
              </a:rPr>
              <a:t>, Tübingen)</a:t>
            </a:r>
          </a:p>
          <a:p>
            <a:pPr marL="180975" indent="-180975" eaLnBrk="1" hangingPunct="1">
              <a:lnSpc>
                <a:spcPct val="90000"/>
              </a:lnSpc>
              <a:spcBef>
                <a:spcPct val="35000"/>
              </a:spcBef>
              <a:buFontTx/>
              <a:buChar char="•"/>
              <a:defRPr/>
            </a:pPr>
            <a:r>
              <a:rPr lang="de-DE" altLang="de-DE" sz="1050" b="1" dirty="0" smtClean="0">
                <a:cs typeface="Arial" charset="0"/>
              </a:rPr>
              <a:t>1990 Organisation des 37. Kongresses der Deutschen Gesellschaft in Kiel (erster gesamtdeutscher Kongress)</a:t>
            </a:r>
            <a:endParaRPr lang="de-DE" altLang="de-DE" sz="1050" b="1" dirty="0" smtClean="0">
              <a:cs typeface="Times New Roman" pitchFamily="18" charset="0"/>
            </a:endParaRPr>
          </a:p>
          <a:p>
            <a:pPr marL="180975" indent="-180975" eaLnBrk="1" hangingPunct="1">
              <a:lnSpc>
                <a:spcPct val="90000"/>
              </a:lnSpc>
              <a:spcBef>
                <a:spcPct val="35000"/>
              </a:spcBef>
              <a:buFontTx/>
              <a:buChar char="•"/>
              <a:defRPr/>
            </a:pPr>
            <a:r>
              <a:rPr lang="de-DE" altLang="de-DE" sz="1050" b="1" dirty="0" smtClean="0">
                <a:cs typeface="Arial" charset="0"/>
              </a:rPr>
              <a:t>2000 – 2002 und 2005-2006 Dekan der Fakultät für Psychologie und Pädagogik an der LMU, München</a:t>
            </a:r>
          </a:p>
          <a:p>
            <a:pPr marL="180975" indent="-180975" eaLnBrk="1" hangingPunct="1">
              <a:lnSpc>
                <a:spcPct val="90000"/>
              </a:lnSpc>
              <a:spcBef>
                <a:spcPct val="35000"/>
              </a:spcBef>
              <a:buFontTx/>
              <a:buChar char="•"/>
              <a:defRPr/>
            </a:pPr>
            <a:r>
              <a:rPr lang="de-DE" altLang="de-DE" sz="1050" b="1" dirty="0" smtClean="0">
                <a:cs typeface="Arial" charset="0"/>
              </a:rPr>
              <a:t>2006 – 2008 Geschäftsführender Direktor des Departments Psychologie, LMU München</a:t>
            </a:r>
          </a:p>
          <a:p>
            <a:pPr marL="180975" indent="-180975" eaLnBrk="1" hangingPunct="1">
              <a:lnSpc>
                <a:spcPct val="90000"/>
              </a:lnSpc>
              <a:spcBef>
                <a:spcPct val="35000"/>
              </a:spcBef>
              <a:buFontTx/>
              <a:buChar char="•"/>
              <a:defRPr/>
            </a:pPr>
            <a:r>
              <a:rPr lang="de-DE" altLang="de-DE" sz="1050" b="1" dirty="0" smtClean="0">
                <a:cs typeface="Arial" charset="0"/>
              </a:rPr>
              <a:t>2003 - 2013 Akademischer Leiter der Bayerischen Elite-Akademie</a:t>
            </a:r>
          </a:p>
          <a:p>
            <a:pPr marL="180975" indent="-180975" eaLnBrk="1" hangingPunct="1">
              <a:lnSpc>
                <a:spcPct val="90000"/>
              </a:lnSpc>
              <a:spcBef>
                <a:spcPct val="35000"/>
              </a:spcBef>
              <a:buFontTx/>
              <a:buChar char="•"/>
              <a:defRPr/>
            </a:pPr>
            <a:r>
              <a:rPr lang="de-DE" altLang="de-DE" sz="1050" b="1" dirty="0" smtClean="0">
                <a:cs typeface="Times New Roman" pitchFamily="18" charset="0"/>
              </a:rPr>
              <a:t>Mitglied der ESMT </a:t>
            </a:r>
            <a:r>
              <a:rPr lang="de-DE" altLang="de-DE" sz="1050" b="1" dirty="0" err="1" smtClean="0">
                <a:cs typeface="Times New Roman" pitchFamily="18" charset="0"/>
              </a:rPr>
              <a:t>Visiting</a:t>
            </a:r>
            <a:r>
              <a:rPr lang="de-DE" altLang="de-DE" sz="1050" b="1" dirty="0" smtClean="0">
                <a:cs typeface="Times New Roman" pitchFamily="18" charset="0"/>
              </a:rPr>
              <a:t> </a:t>
            </a:r>
            <a:r>
              <a:rPr lang="de-DE" altLang="de-DE" sz="1050" b="1" dirty="0" err="1" smtClean="0">
                <a:cs typeface="Times New Roman" pitchFamily="18" charset="0"/>
              </a:rPr>
              <a:t>Faculty</a:t>
            </a:r>
            <a:r>
              <a:rPr lang="de-DE" altLang="de-DE" sz="1050" b="1" dirty="0" smtClean="0">
                <a:cs typeface="Times New Roman" pitchFamily="18" charset="0"/>
              </a:rPr>
              <a:t> (European School </a:t>
            </a:r>
            <a:r>
              <a:rPr lang="de-DE" altLang="de-DE" sz="1050" b="1" dirty="0" err="1" smtClean="0">
                <a:cs typeface="Times New Roman" pitchFamily="18" charset="0"/>
              </a:rPr>
              <a:t>of</a:t>
            </a:r>
            <a:r>
              <a:rPr lang="de-DE" altLang="de-DE" sz="1050" b="1" dirty="0" smtClean="0">
                <a:cs typeface="Times New Roman" pitchFamily="18" charset="0"/>
              </a:rPr>
              <a:t> Management &amp; Technology, Berlin)</a:t>
            </a:r>
          </a:p>
          <a:p>
            <a:pPr marL="180975" indent="-180975" eaLnBrk="1" hangingPunct="1">
              <a:lnSpc>
                <a:spcPct val="90000"/>
              </a:lnSpc>
              <a:spcBef>
                <a:spcPct val="35000"/>
              </a:spcBef>
              <a:buFontTx/>
              <a:buChar char="•"/>
              <a:defRPr/>
            </a:pPr>
            <a:r>
              <a:rPr lang="de-DE" altLang="de-DE" sz="1050" b="1" dirty="0" smtClean="0">
                <a:cs typeface="Times New Roman" pitchFamily="18" charset="0"/>
              </a:rPr>
              <a:t>Seminarleiter am USW (Universitätsseminar der Deutschen Wirtschaft); Thematik: Führung von Mitarbeitern</a:t>
            </a:r>
          </a:p>
          <a:p>
            <a:pPr marL="180975" indent="-180975" eaLnBrk="1" hangingPunct="1">
              <a:lnSpc>
                <a:spcPct val="90000"/>
              </a:lnSpc>
              <a:spcBef>
                <a:spcPct val="35000"/>
              </a:spcBef>
              <a:buFontTx/>
              <a:buChar char="•"/>
              <a:defRPr/>
            </a:pPr>
            <a:r>
              <a:rPr lang="de-DE" altLang="de-DE" sz="1050" b="1" dirty="0" smtClean="0">
                <a:cs typeface="Times New Roman" pitchFamily="18" charset="0"/>
              </a:rPr>
              <a:t>Seit 2007 Akademischer Leiter des LMU Center </a:t>
            </a:r>
            <a:r>
              <a:rPr lang="de-DE" altLang="de-DE" sz="1050" b="1" dirty="0" err="1" smtClean="0">
                <a:cs typeface="Times New Roman" pitchFamily="18" charset="0"/>
              </a:rPr>
              <a:t>for</a:t>
            </a:r>
            <a:r>
              <a:rPr lang="de-DE" altLang="de-DE" sz="1050" b="1" dirty="0" smtClean="0">
                <a:cs typeface="Times New Roman" pitchFamily="18" charset="0"/>
              </a:rPr>
              <a:t> Leadership </a:t>
            </a:r>
            <a:r>
              <a:rPr lang="de-DE" altLang="de-DE" sz="1050" b="1" dirty="0" err="1" smtClean="0">
                <a:cs typeface="Times New Roman" pitchFamily="18" charset="0"/>
              </a:rPr>
              <a:t>and</a:t>
            </a:r>
            <a:r>
              <a:rPr lang="de-DE" altLang="de-DE" sz="1050" b="1" dirty="0" smtClean="0">
                <a:cs typeface="Times New Roman" pitchFamily="18" charset="0"/>
              </a:rPr>
              <a:t> People Management – eine Einrichtung der dritten Säule der Excellence-Initiative</a:t>
            </a:r>
          </a:p>
          <a:p>
            <a:pPr marL="180975" indent="-180975" eaLnBrk="1" hangingPunct="1">
              <a:lnSpc>
                <a:spcPct val="90000"/>
              </a:lnSpc>
              <a:spcBef>
                <a:spcPct val="35000"/>
              </a:spcBef>
              <a:buFontTx/>
              <a:buChar char="•"/>
              <a:defRPr/>
            </a:pPr>
            <a:r>
              <a:rPr lang="de-DE" altLang="de-DE" sz="1050" b="1" dirty="0" smtClean="0">
                <a:cs typeface="Times New Roman" pitchFamily="18" charset="0"/>
              </a:rPr>
              <a:t>2010 Mitbegründer der bundesdeutschen Initiative Generation D (Wie bringt man Deutschland voran?) zusammen mit Allianz, Süddeutscher Zeitung, Stiftung Marktwirtschaft und Deutsche Eliteakademie</a:t>
            </a:r>
          </a:p>
          <a:p>
            <a:pPr marL="180975" indent="-180975" eaLnBrk="1" hangingPunct="1">
              <a:lnSpc>
                <a:spcPct val="90000"/>
              </a:lnSpc>
              <a:spcBef>
                <a:spcPct val="35000"/>
              </a:spcBef>
              <a:buFontTx/>
              <a:buChar char="•"/>
              <a:defRPr/>
            </a:pPr>
            <a:r>
              <a:rPr lang="de-DE" altLang="de-DE" sz="1050" b="1" dirty="0" smtClean="0">
                <a:cs typeface="Arial" charset="0"/>
              </a:rPr>
              <a:t>2011 Auszeichnung der Zeitschrift Personalmagazin als „Praktischer Ethiker“ </a:t>
            </a:r>
            <a:r>
              <a:rPr lang="de-DE" altLang="de-DE" sz="1050" b="1" dirty="0" smtClean="0">
                <a:solidFill>
                  <a:srgbClr val="010000"/>
                </a:solidFill>
              </a:rPr>
              <a:t>und einer der  führenden Köpfe im Personalbereich in Deutschland </a:t>
            </a:r>
            <a:endParaRPr lang="de-DE" altLang="de-DE" sz="1050" b="1" dirty="0" smtClean="0">
              <a:cs typeface="Arial" charset="0"/>
            </a:endParaRPr>
          </a:p>
          <a:p>
            <a:pPr marL="180975" indent="-180975" eaLnBrk="1" hangingPunct="1">
              <a:lnSpc>
                <a:spcPct val="90000"/>
              </a:lnSpc>
              <a:spcBef>
                <a:spcPct val="35000"/>
              </a:spcBef>
              <a:buFontTx/>
              <a:buChar char="•"/>
              <a:defRPr/>
            </a:pPr>
            <a:r>
              <a:rPr lang="de-DE" altLang="de-DE" sz="1050" b="1" dirty="0" smtClean="0">
                <a:cs typeface="Times New Roman" pitchFamily="18" charset="0"/>
              </a:rPr>
              <a:t>2016 Auszeichnung der Margrit Egner Stiftung Zürich für seine Arbeiten, die zu einer humaneren Welt beitragen</a:t>
            </a:r>
          </a:p>
          <a:p>
            <a:pPr marL="180975" indent="-180975" eaLnBrk="1" hangingPunct="1">
              <a:lnSpc>
                <a:spcPct val="90000"/>
              </a:lnSpc>
              <a:spcBef>
                <a:spcPct val="35000"/>
              </a:spcBef>
              <a:buFontTx/>
              <a:buChar char="•"/>
              <a:defRPr/>
            </a:pPr>
            <a:r>
              <a:rPr lang="de-DE" altLang="de-DE" sz="1050" b="1" dirty="0" smtClean="0">
                <a:cs typeface="Times New Roman" pitchFamily="18" charset="0"/>
              </a:rPr>
              <a:t>Insgesamt ca. 600 Veröffentlichung en in Zeitungen, wissenschaftlichen Zeitschriften, Buchbeiträge und Bücher</a:t>
            </a:r>
          </a:p>
        </p:txBody>
      </p:sp>
      <p:sp>
        <p:nvSpPr>
          <p:cNvPr id="3075" name="Rectangle 3"/>
          <p:cNvSpPr>
            <a:spLocks noGrp="1" noChangeArrowheads="1"/>
          </p:cNvSpPr>
          <p:nvPr>
            <p:ph type="title" idx="4294967295"/>
          </p:nvPr>
        </p:nvSpPr>
        <p:spPr>
          <a:xfrm>
            <a:off x="28575" y="111125"/>
            <a:ext cx="4392613" cy="50482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sz="1800" smtClean="0"/>
              <a:t>Kurzvita Prof. Dr. Dieter Frey</a:t>
            </a:r>
          </a:p>
        </p:txBody>
      </p:sp>
      <p:pic>
        <p:nvPicPr>
          <p:cNvPr id="3076" name="Picture 2" descr="Y:\Gemeinsames Laufwerk\Bilder (.jpg, .gif usw.)\Fotos WiWo Ausschnit aus 3er Portrait 1 2012\Dieter Ausschnitt_2.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50" y="1331913"/>
            <a:ext cx="912813" cy="121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485080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323850" y="836613"/>
            <a:ext cx="5976938" cy="50482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sz="1800" smtClean="0"/>
              <a:t>Kurzvita von Prof. Dr. Dieter Frey</a:t>
            </a:r>
          </a:p>
        </p:txBody>
      </p:sp>
      <p:pic>
        <p:nvPicPr>
          <p:cNvPr id="4099" name="Picture 2" descr="Y:\Gemeinsames Laufwerk\Bilder (.jpg, .gif usw.)\Fotos WiWo Ausschnit aus 3er Portrait 1 2012\Dieter Ausschnitt_2.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1127125"/>
            <a:ext cx="1836738"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hteck 1"/>
          <p:cNvSpPr>
            <a:spLocks noChangeArrowheads="1"/>
          </p:cNvSpPr>
          <p:nvPr/>
        </p:nvSpPr>
        <p:spPr bwMode="auto">
          <a:xfrm>
            <a:off x="395288" y="1412875"/>
            <a:ext cx="6462712"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83BF"/>
              </a:buClr>
              <a:buFont typeface="Wingdings" pitchFamily="2" charset="2"/>
              <a:buChar char="§"/>
              <a:defRPr sz="1700">
                <a:solidFill>
                  <a:schemeClr val="tx1"/>
                </a:solidFill>
                <a:latin typeface="Arial" charset="0"/>
              </a:defRPr>
            </a:lvl1pPr>
            <a:lvl2pPr marL="742950" indent="-285750">
              <a:spcBef>
                <a:spcPct val="20000"/>
              </a:spcBef>
              <a:buClr>
                <a:srgbClr val="0083BF"/>
              </a:buClr>
              <a:buFont typeface="Wingdings" pitchFamily="2" charset="2"/>
              <a:buChar char="§"/>
              <a:defRPr sz="1700">
                <a:solidFill>
                  <a:schemeClr val="tx1"/>
                </a:solidFill>
                <a:latin typeface="Arial" charset="0"/>
              </a:defRPr>
            </a:lvl2pPr>
            <a:lvl3pPr marL="1143000" indent="-228600">
              <a:spcBef>
                <a:spcPct val="20000"/>
              </a:spcBef>
              <a:buClr>
                <a:srgbClr val="0083BF"/>
              </a:buClr>
              <a:buChar char="–"/>
              <a:defRPr sz="1700">
                <a:solidFill>
                  <a:schemeClr val="tx1"/>
                </a:solidFill>
                <a:latin typeface="Arial" charset="0"/>
              </a:defRPr>
            </a:lvl3pPr>
            <a:lvl4pPr marL="1600200" indent="-228600">
              <a:spcBef>
                <a:spcPct val="20000"/>
              </a:spcBef>
              <a:buClr>
                <a:srgbClr val="0083BF"/>
              </a:buClr>
              <a:buChar char="-"/>
              <a:defRPr sz="1700">
                <a:solidFill>
                  <a:schemeClr val="tx1"/>
                </a:solidFill>
                <a:latin typeface="Arial" charset="0"/>
              </a:defRPr>
            </a:lvl4pPr>
            <a:lvl5pPr marL="2057400" indent="-228600">
              <a:spcBef>
                <a:spcPct val="20000"/>
              </a:spcBef>
              <a:buClr>
                <a:srgbClr val="0083BF"/>
              </a:buClr>
              <a:defRPr sz="1700">
                <a:solidFill>
                  <a:schemeClr val="tx1"/>
                </a:solidFill>
                <a:latin typeface="Arial" charset="0"/>
              </a:defRPr>
            </a:lvl5pPr>
            <a:lvl6pPr marL="2514600" indent="-228600" eaLnBrk="0" fontAlgn="base" hangingPunct="0">
              <a:spcBef>
                <a:spcPct val="20000"/>
              </a:spcBef>
              <a:spcAft>
                <a:spcPct val="0"/>
              </a:spcAft>
              <a:buClr>
                <a:srgbClr val="0083BF"/>
              </a:buClr>
              <a:defRPr sz="1700">
                <a:solidFill>
                  <a:schemeClr val="tx1"/>
                </a:solidFill>
                <a:latin typeface="Arial" charset="0"/>
              </a:defRPr>
            </a:lvl6pPr>
            <a:lvl7pPr marL="2971800" indent="-228600" eaLnBrk="0" fontAlgn="base" hangingPunct="0">
              <a:spcBef>
                <a:spcPct val="20000"/>
              </a:spcBef>
              <a:spcAft>
                <a:spcPct val="0"/>
              </a:spcAft>
              <a:buClr>
                <a:srgbClr val="0083BF"/>
              </a:buClr>
              <a:defRPr sz="1700">
                <a:solidFill>
                  <a:schemeClr val="tx1"/>
                </a:solidFill>
                <a:latin typeface="Arial" charset="0"/>
              </a:defRPr>
            </a:lvl7pPr>
            <a:lvl8pPr marL="3429000" indent="-228600" eaLnBrk="0" fontAlgn="base" hangingPunct="0">
              <a:spcBef>
                <a:spcPct val="20000"/>
              </a:spcBef>
              <a:spcAft>
                <a:spcPct val="0"/>
              </a:spcAft>
              <a:buClr>
                <a:srgbClr val="0083BF"/>
              </a:buClr>
              <a:defRPr sz="1700">
                <a:solidFill>
                  <a:schemeClr val="tx1"/>
                </a:solidFill>
                <a:latin typeface="Arial" charset="0"/>
              </a:defRPr>
            </a:lvl8pPr>
            <a:lvl9pPr marL="3886200" indent="-228600" eaLnBrk="0" fontAlgn="base" hangingPunct="0">
              <a:spcBef>
                <a:spcPct val="20000"/>
              </a:spcBef>
              <a:spcAft>
                <a:spcPct val="0"/>
              </a:spcAft>
              <a:buClr>
                <a:srgbClr val="0083BF"/>
              </a:buClr>
              <a:defRPr sz="1700">
                <a:solidFill>
                  <a:schemeClr val="tx1"/>
                </a:solidFill>
                <a:latin typeface="Arial" charset="0"/>
              </a:defRPr>
            </a:lvl9pPr>
          </a:lstStyle>
          <a:p>
            <a:pPr>
              <a:buFont typeface="Wingdings" pitchFamily="2" charset="2"/>
              <a:buNone/>
            </a:pPr>
            <a:r>
              <a:rPr lang="de-DE" altLang="de-DE" sz="1200">
                <a:solidFill>
                  <a:srgbClr val="010000"/>
                </a:solidFill>
              </a:rPr>
              <a:t>Prof. Dr. </a:t>
            </a:r>
            <a:r>
              <a:rPr lang="de-DE" altLang="de-DE" sz="1200" b="1">
                <a:solidFill>
                  <a:srgbClr val="010000"/>
                </a:solidFill>
              </a:rPr>
              <a:t>Dieter Frey</a:t>
            </a:r>
            <a:r>
              <a:rPr lang="de-DE" altLang="de-DE" sz="1200">
                <a:solidFill>
                  <a:srgbClr val="010000"/>
                </a:solidFill>
              </a:rPr>
              <a:t> hat in Mannheim und Hamburg Sozialwissenschaften studiert. Nach Promotion und Habilitation in Mannheim wurde er 1978 Professor für Sozial- und Wirtschaftspsychologie an der Christian-Albrechts-Universität in Kiel. An der Graduate Faculty der New School für Social Research in New York war er 1989/1990 Theodor-Heuss-Professor, bevor er 1993 einen Ruf an die Ludwig-Maximilians-Universität München erhielt und seitdem der dortige Lehrstuhlinhaber für Sozialpsychologie ist.</a:t>
            </a:r>
          </a:p>
          <a:p>
            <a:pPr>
              <a:buFont typeface="Wingdings" pitchFamily="2" charset="2"/>
              <a:buNone/>
            </a:pPr>
            <a:r>
              <a:rPr lang="de-DE" altLang="de-DE" sz="1200">
                <a:solidFill>
                  <a:srgbClr val="010000"/>
                </a:solidFill>
              </a:rPr>
              <a:t> </a:t>
            </a:r>
          </a:p>
          <a:p>
            <a:pPr>
              <a:buFont typeface="Wingdings" pitchFamily="2" charset="2"/>
              <a:buNone/>
            </a:pPr>
            <a:r>
              <a:rPr lang="de-DE" altLang="de-DE" sz="1200">
                <a:solidFill>
                  <a:srgbClr val="010000"/>
                </a:solidFill>
              </a:rPr>
              <a:t>1998 erhielt Dieter Frey den Deutschen Psychologie-Preis (Psychologe des Jahres). Er war zudem von 2003 bis 2013 Akademischer Leiter der Bayerischen EliteAkademie und ist seit 2007 Leiter des LMU-Centers für Leadership und People Management, einer Einrichtung der dritten Säule der Exzellenzinitiative. Seit 1995 ist er Mitglied der Bayerischen Akademie der Wissenschaften. Über viele Jahre war er Dekan der Fakultät 11 der LMU München. Ebenso war er ca. zehn Jahre Gutachter bei der Deutschen Forschungsgemeinschaft. Vor seiner Münchner Zeit hatte er Rufe an die Universitäten Bielefeld, Bochum, Heidelberg, Hamburg und Zürich erhalten. </a:t>
            </a:r>
          </a:p>
          <a:p>
            <a:pPr>
              <a:buFont typeface="Wingdings" pitchFamily="2" charset="2"/>
              <a:buNone/>
            </a:pPr>
            <a:r>
              <a:rPr lang="de-DE" altLang="de-DE" sz="1200">
                <a:solidFill>
                  <a:srgbClr val="010000"/>
                </a:solidFill>
              </a:rPr>
              <a:t> </a:t>
            </a:r>
          </a:p>
          <a:p>
            <a:pPr>
              <a:buFont typeface="Wingdings" pitchFamily="2" charset="2"/>
              <a:buNone/>
            </a:pPr>
            <a:r>
              <a:rPr lang="de-DE" altLang="de-DE" sz="1200">
                <a:solidFill>
                  <a:srgbClr val="010000"/>
                </a:solidFill>
              </a:rPr>
              <a:t>Schwerpunktmäßig forscht Dieter Frey zu den Themen Entscheidungsverhalten in Gruppen, Erhöhung von Kreativität und Motivation sowie Entstehung und Veränderung von Einstellungen und Wertesystemen. Zudem setzt er sich für die Förderung des Transfers zwischen Universität und Wirtschaft ein. </a:t>
            </a:r>
          </a:p>
          <a:p>
            <a:pPr>
              <a:buFont typeface="Wingdings" pitchFamily="2" charset="2"/>
              <a:buNone/>
            </a:pPr>
            <a:r>
              <a:rPr lang="de-DE" altLang="de-DE" sz="1200">
                <a:solidFill>
                  <a:srgbClr val="010000"/>
                </a:solidFill>
              </a:rPr>
              <a:t>2011 hat die Zeitschrift „Personalmagazin“ ihn als „Praktischen Ethiker“ und einen der  führenden Köpfe im Personalbereich in Deutschland gelistet. Für seine Arbeiten, die zu einer humaneren Welt beitragen, wurde er 2016 von der Margrit-Egnér-Stiftung (Zürich) ausgezeichnet. </a:t>
            </a:r>
          </a:p>
        </p:txBody>
      </p:sp>
    </p:spTree>
    <p:extLst>
      <p:ext uri="{BB962C8B-B14F-4D97-AF65-F5344CB8AC3E}">
        <p14:creationId xmlns:p14="http://schemas.microsoft.com/office/powerpoint/2010/main" val="3291557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1"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2"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3" name="Rechteck 8"/>
          <p:cNvSpPr>
            <a:spLocks noChangeArrowheads="1"/>
          </p:cNvSpPr>
          <p:nvPr/>
        </p:nvSpPr>
        <p:spPr bwMode="auto">
          <a:xfrm>
            <a:off x="323850" y="1426301"/>
            <a:ext cx="7559675"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lvl="0">
              <a:spcBef>
                <a:spcPts val="600"/>
              </a:spcBef>
              <a:spcAft>
                <a:spcPts val="600"/>
              </a:spcAft>
              <a:buFont typeface="Arial" panose="020B0604020202020204" pitchFamily="34" charset="0"/>
              <a:buChar char="•"/>
            </a:pPr>
            <a:r>
              <a:rPr lang="de-DE" sz="1400" b="1" dirty="0"/>
              <a:t>Zukunft gestalten</a:t>
            </a:r>
            <a:endParaRPr lang="en-US" sz="1400" b="1" dirty="0"/>
          </a:p>
          <a:p>
            <a:pPr lvl="0">
              <a:spcBef>
                <a:spcPts val="600"/>
              </a:spcBef>
              <a:spcAft>
                <a:spcPts val="600"/>
              </a:spcAft>
              <a:buFont typeface="Arial" panose="020B0604020202020204" pitchFamily="34" charset="0"/>
              <a:buChar char="•"/>
            </a:pPr>
            <a:r>
              <a:rPr lang="de-DE" sz="1400" b="1" dirty="0"/>
              <a:t>Die Welt besser machen </a:t>
            </a:r>
            <a:endParaRPr lang="en-US" sz="1400" b="1" dirty="0"/>
          </a:p>
          <a:p>
            <a:pPr lvl="0">
              <a:spcBef>
                <a:spcPts val="600"/>
              </a:spcBef>
              <a:spcAft>
                <a:spcPts val="600"/>
              </a:spcAft>
              <a:buFont typeface="Arial" panose="020B0604020202020204" pitchFamily="34" charset="0"/>
              <a:buChar char="•"/>
            </a:pPr>
            <a:r>
              <a:rPr lang="de-DE" sz="1400" b="1" dirty="0" smtClean="0"/>
              <a:t>Vermittlung </a:t>
            </a:r>
            <a:r>
              <a:rPr lang="de-DE" sz="1400" b="1" dirty="0"/>
              <a:t>von Wissen, Handlungskompetenzen und Werten. </a:t>
            </a:r>
            <a:endParaRPr lang="en-US" sz="1400" b="1" dirty="0"/>
          </a:p>
          <a:p>
            <a:pPr lvl="0">
              <a:spcBef>
                <a:spcPts val="600"/>
              </a:spcBef>
              <a:spcAft>
                <a:spcPts val="600"/>
              </a:spcAft>
              <a:buFont typeface="Arial" panose="020B0604020202020204" pitchFamily="34" charset="0"/>
              <a:buChar char="•"/>
            </a:pPr>
            <a:r>
              <a:rPr lang="de-DE" sz="1400" b="1" dirty="0"/>
              <a:t>Entwicklung der Schüler (das ist das Wichtigste)</a:t>
            </a:r>
            <a:endParaRPr lang="en-US" sz="1400" b="1" dirty="0"/>
          </a:p>
          <a:p>
            <a:pPr lvl="0">
              <a:spcBef>
                <a:spcPts val="600"/>
              </a:spcBef>
              <a:spcAft>
                <a:spcPts val="600"/>
              </a:spcAft>
              <a:buFont typeface="Arial" panose="020B0604020202020204" pitchFamily="34" charset="0"/>
              <a:buChar char="•"/>
            </a:pPr>
            <a:r>
              <a:rPr lang="de-DE" sz="1400" b="1" dirty="0"/>
              <a:t>Entwicklung der Lehrerkollegen</a:t>
            </a:r>
            <a:endParaRPr lang="en-US" sz="1400" b="1" dirty="0"/>
          </a:p>
          <a:p>
            <a:pPr lvl="0">
              <a:spcBef>
                <a:spcPts val="600"/>
              </a:spcBef>
              <a:spcAft>
                <a:spcPts val="600"/>
              </a:spcAft>
              <a:buFont typeface="Arial" panose="020B0604020202020204" pitchFamily="34" charset="0"/>
              <a:buChar char="•"/>
            </a:pPr>
            <a:r>
              <a:rPr lang="de-DE" sz="1400" b="1" dirty="0"/>
              <a:t>Gute Zusammenarbeit mit Ministerien, Schulämtern und Eltern </a:t>
            </a:r>
            <a:endParaRPr lang="en-US" sz="1400" b="1" dirty="0"/>
          </a:p>
          <a:p>
            <a:pPr lvl="0">
              <a:spcBef>
                <a:spcPts val="600"/>
              </a:spcBef>
              <a:spcAft>
                <a:spcPts val="600"/>
              </a:spcAft>
              <a:buFont typeface="Arial" panose="020B0604020202020204" pitchFamily="34" charset="0"/>
              <a:buChar char="•"/>
            </a:pPr>
            <a:r>
              <a:rPr lang="de-DE" sz="1400" b="1" dirty="0"/>
              <a:t>Quadratur des Kreises zwischen Exzellenz-/</a:t>
            </a:r>
            <a:r>
              <a:rPr lang="de-DE" sz="1400" b="1" dirty="0" smtClean="0"/>
              <a:t>Qualitäts-/Leistungskultur </a:t>
            </a:r>
            <a:r>
              <a:rPr lang="de-DE" sz="1400" b="1" dirty="0"/>
              <a:t>und Wertschätzungskultur</a:t>
            </a:r>
            <a:endParaRPr lang="en-US" sz="1400" b="1" dirty="0"/>
          </a:p>
        </p:txBody>
      </p:sp>
      <p:sp>
        <p:nvSpPr>
          <p:cNvPr id="17414" name="Rectangle 2"/>
          <p:cNvSpPr txBox="1">
            <a:spLocks noChangeArrowheads="1"/>
          </p:cNvSpPr>
          <p:nvPr/>
        </p:nvSpPr>
        <p:spPr bwMode="auto">
          <a:xfrm>
            <a:off x="228600" y="6858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562100" indent="-228600">
              <a:spcBef>
                <a:spcPct val="20000"/>
              </a:spcBef>
              <a:buChar char="-"/>
              <a:defRPr sz="1700">
                <a:solidFill>
                  <a:srgbClr val="010000"/>
                </a:solidFill>
                <a:latin typeface="Arial" charset="0"/>
              </a:defRPr>
            </a:lvl4pPr>
            <a:lvl5pPr marL="1981200" indent="-228600">
              <a:spcBef>
                <a:spcPct val="20000"/>
              </a:spcBef>
              <a:defRPr sz="1700">
                <a:solidFill>
                  <a:srgbClr val="010000"/>
                </a:solidFill>
                <a:latin typeface="Arial" charset="0"/>
              </a:defRPr>
            </a:lvl5pPr>
            <a:lvl6pPr marL="2438400" indent="-228600" eaLnBrk="0" fontAlgn="base" hangingPunct="0">
              <a:spcBef>
                <a:spcPct val="20000"/>
              </a:spcBef>
              <a:spcAft>
                <a:spcPct val="0"/>
              </a:spcAft>
              <a:defRPr sz="1700">
                <a:solidFill>
                  <a:srgbClr val="010000"/>
                </a:solidFill>
                <a:latin typeface="Arial" charset="0"/>
              </a:defRPr>
            </a:lvl6pPr>
            <a:lvl7pPr marL="2895600" indent="-228600" eaLnBrk="0" fontAlgn="base" hangingPunct="0">
              <a:spcBef>
                <a:spcPct val="20000"/>
              </a:spcBef>
              <a:spcAft>
                <a:spcPct val="0"/>
              </a:spcAft>
              <a:defRPr sz="1700">
                <a:solidFill>
                  <a:srgbClr val="010000"/>
                </a:solidFill>
                <a:latin typeface="Arial" charset="0"/>
              </a:defRPr>
            </a:lvl7pPr>
            <a:lvl8pPr marL="3352800" indent="-228600" eaLnBrk="0" fontAlgn="base" hangingPunct="0">
              <a:spcBef>
                <a:spcPct val="20000"/>
              </a:spcBef>
              <a:spcAft>
                <a:spcPct val="0"/>
              </a:spcAft>
              <a:defRPr sz="1700">
                <a:solidFill>
                  <a:srgbClr val="010000"/>
                </a:solidFill>
                <a:latin typeface="Arial" charset="0"/>
              </a:defRPr>
            </a:lvl8pPr>
            <a:lvl9pPr marL="3810000" indent="-228600" eaLnBrk="0" fontAlgn="base" hangingPunct="0">
              <a:spcBef>
                <a:spcPct val="20000"/>
              </a:spcBef>
              <a:spcAft>
                <a:spcPct val="0"/>
              </a:spcAft>
              <a:defRPr sz="1700">
                <a:solidFill>
                  <a:srgbClr val="010000"/>
                </a:solidFill>
                <a:latin typeface="Arial" charset="0"/>
              </a:defRPr>
            </a:lvl9pPr>
          </a:lstStyle>
          <a:p>
            <a:pPr>
              <a:spcBef>
                <a:spcPct val="0"/>
              </a:spcBef>
              <a:buFontTx/>
              <a:buNone/>
            </a:pPr>
            <a:r>
              <a:rPr lang="de-DE" altLang="en-US" sz="2000" b="1" u="sng" dirty="0">
                <a:solidFill>
                  <a:srgbClr val="0083BF"/>
                </a:solidFill>
                <a:latin typeface="+mj-lt"/>
              </a:rPr>
              <a:t>Ziele von Schule, Schulleitern und Lehrern: Menschen entwickeln für die nächste Generation</a:t>
            </a:r>
          </a:p>
        </p:txBody>
      </p:sp>
    </p:spTree>
    <p:extLst>
      <p:ext uri="{BB962C8B-B14F-4D97-AF65-F5344CB8AC3E}">
        <p14:creationId xmlns:p14="http://schemas.microsoft.com/office/powerpoint/2010/main" val="1639312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1"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2"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3" name="Rechteck 8"/>
          <p:cNvSpPr>
            <a:spLocks noChangeArrowheads="1"/>
          </p:cNvSpPr>
          <p:nvPr/>
        </p:nvSpPr>
        <p:spPr bwMode="auto">
          <a:xfrm>
            <a:off x="323850" y="1268760"/>
            <a:ext cx="7848550" cy="412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spcBef>
                <a:spcPts val="600"/>
              </a:spcBef>
              <a:spcAft>
                <a:spcPts val="600"/>
              </a:spcAft>
              <a:buFont typeface="Arial" panose="020B0604020202020204" pitchFamily="34" charset="0"/>
              <a:buChar char="•"/>
            </a:pPr>
            <a:r>
              <a:rPr lang="de-DE" sz="1400" b="1" dirty="0"/>
              <a:t>Vorbereitung für das Leben / Persönlichkeitsbildung</a:t>
            </a:r>
          </a:p>
          <a:p>
            <a:pPr>
              <a:spcBef>
                <a:spcPts val="600"/>
              </a:spcBef>
              <a:spcAft>
                <a:spcPts val="600"/>
              </a:spcAft>
              <a:buFont typeface="Arial" panose="020B0604020202020204" pitchFamily="34" charset="0"/>
              <a:buChar char="•"/>
            </a:pPr>
            <a:r>
              <a:rPr lang="de-DE" sz="1400" b="1" dirty="0" smtClean="0"/>
              <a:t>Schule </a:t>
            </a:r>
            <a:r>
              <a:rPr lang="de-DE" sz="1400" b="1" dirty="0"/>
              <a:t>ist die Institution, die für das Leben vorbereitet. Das Leben lernen. Für das Leben lernen. </a:t>
            </a:r>
          </a:p>
          <a:p>
            <a:pPr>
              <a:spcBef>
                <a:spcPts val="600"/>
              </a:spcBef>
              <a:spcAft>
                <a:spcPts val="600"/>
              </a:spcAft>
              <a:buFont typeface="Arial" panose="020B0604020202020204" pitchFamily="34" charset="0"/>
              <a:buChar char="•"/>
            </a:pPr>
            <a:r>
              <a:rPr lang="de-DE" sz="1400" b="1" dirty="0"/>
              <a:t>Schule soll junge Menschen vorbereiten, dass sie fähig und eigeninitiativ sind, sich kontinuierlich weiterzuentwickeln. </a:t>
            </a:r>
          </a:p>
          <a:p>
            <a:pPr>
              <a:spcBef>
                <a:spcPts val="600"/>
              </a:spcBef>
              <a:spcAft>
                <a:spcPts val="600"/>
              </a:spcAft>
              <a:buFont typeface="Arial" panose="020B0604020202020204" pitchFamily="34" charset="0"/>
              <a:buChar char="•"/>
            </a:pPr>
            <a:r>
              <a:rPr lang="de-DE" sz="1400" b="1" dirty="0"/>
              <a:t>Individualität lernen. </a:t>
            </a:r>
          </a:p>
          <a:p>
            <a:pPr>
              <a:spcBef>
                <a:spcPts val="600"/>
              </a:spcBef>
              <a:spcAft>
                <a:spcPts val="600"/>
              </a:spcAft>
              <a:buFont typeface="Arial" panose="020B0604020202020204" pitchFamily="34" charset="0"/>
              <a:buChar char="•"/>
            </a:pPr>
            <a:r>
              <a:rPr lang="de-DE" sz="1400" b="1" dirty="0"/>
              <a:t>einen Unterschied machen</a:t>
            </a:r>
          </a:p>
          <a:p>
            <a:pPr>
              <a:spcBef>
                <a:spcPts val="600"/>
              </a:spcBef>
              <a:spcAft>
                <a:spcPts val="600"/>
              </a:spcAft>
              <a:buFont typeface="Arial" panose="020B0604020202020204" pitchFamily="34" charset="0"/>
              <a:buChar char="•"/>
            </a:pPr>
            <a:r>
              <a:rPr lang="de-DE" sz="1400" b="1" dirty="0"/>
              <a:t>Sich zur eigenen Identität bekennen</a:t>
            </a:r>
          </a:p>
          <a:p>
            <a:pPr lvl="1">
              <a:spcBef>
                <a:spcPts val="600"/>
              </a:spcBef>
              <a:spcAft>
                <a:spcPts val="600"/>
              </a:spcAft>
              <a:buFont typeface="Courier New" panose="02070309020205020404" pitchFamily="49" charset="0"/>
              <a:buChar char="o"/>
            </a:pPr>
            <a:r>
              <a:rPr lang="de-DE" sz="1400" b="1" dirty="0"/>
              <a:t>… und nicht zu sehr Realitäten vortäuschen</a:t>
            </a:r>
          </a:p>
          <a:p>
            <a:pPr lvl="1">
              <a:spcBef>
                <a:spcPts val="600"/>
              </a:spcBef>
              <a:spcAft>
                <a:spcPts val="600"/>
              </a:spcAft>
              <a:buFont typeface="Courier New" panose="02070309020205020404" pitchFamily="49" charset="0"/>
              <a:buChar char="o"/>
            </a:pPr>
            <a:r>
              <a:rPr lang="de-DE" sz="1400" b="1" dirty="0"/>
              <a:t>… und dann damit auch nicht auf der Flucht sein (und nicht erpressbar sein).</a:t>
            </a:r>
          </a:p>
          <a:p>
            <a:pPr>
              <a:spcBef>
                <a:spcPts val="600"/>
              </a:spcBef>
              <a:spcAft>
                <a:spcPts val="600"/>
              </a:spcAft>
              <a:buFont typeface="Arial" panose="020B0604020202020204" pitchFamily="34" charset="0"/>
              <a:buChar char="•"/>
            </a:pPr>
            <a:r>
              <a:rPr lang="de-DE" sz="1400" b="1" dirty="0"/>
              <a:t>Als Menschenbilder brauchen wir weniger Narzissten, Machiavellisten, Egoisten, Opportunisten. Sondern Personen, die neben Integrität Verantwortung, Solidarität, ganzheitliches Denken, vernetztes Denken und Optimismus zeigen. </a:t>
            </a:r>
          </a:p>
        </p:txBody>
      </p:sp>
      <p:sp>
        <p:nvSpPr>
          <p:cNvPr id="17414" name="Rectangle 2"/>
          <p:cNvSpPr txBox="1">
            <a:spLocks noChangeArrowheads="1"/>
          </p:cNvSpPr>
          <p:nvPr/>
        </p:nvSpPr>
        <p:spPr bwMode="auto">
          <a:xfrm>
            <a:off x="228600" y="6858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562100" indent="-228600">
              <a:spcBef>
                <a:spcPct val="20000"/>
              </a:spcBef>
              <a:buChar char="-"/>
              <a:defRPr sz="1700">
                <a:solidFill>
                  <a:srgbClr val="010000"/>
                </a:solidFill>
                <a:latin typeface="Arial" charset="0"/>
              </a:defRPr>
            </a:lvl4pPr>
            <a:lvl5pPr marL="1981200" indent="-228600">
              <a:spcBef>
                <a:spcPct val="20000"/>
              </a:spcBef>
              <a:defRPr sz="1700">
                <a:solidFill>
                  <a:srgbClr val="010000"/>
                </a:solidFill>
                <a:latin typeface="Arial" charset="0"/>
              </a:defRPr>
            </a:lvl5pPr>
            <a:lvl6pPr marL="2438400" indent="-228600" eaLnBrk="0" fontAlgn="base" hangingPunct="0">
              <a:spcBef>
                <a:spcPct val="20000"/>
              </a:spcBef>
              <a:spcAft>
                <a:spcPct val="0"/>
              </a:spcAft>
              <a:defRPr sz="1700">
                <a:solidFill>
                  <a:srgbClr val="010000"/>
                </a:solidFill>
                <a:latin typeface="Arial" charset="0"/>
              </a:defRPr>
            </a:lvl6pPr>
            <a:lvl7pPr marL="2895600" indent="-228600" eaLnBrk="0" fontAlgn="base" hangingPunct="0">
              <a:spcBef>
                <a:spcPct val="20000"/>
              </a:spcBef>
              <a:spcAft>
                <a:spcPct val="0"/>
              </a:spcAft>
              <a:defRPr sz="1700">
                <a:solidFill>
                  <a:srgbClr val="010000"/>
                </a:solidFill>
                <a:latin typeface="Arial" charset="0"/>
              </a:defRPr>
            </a:lvl7pPr>
            <a:lvl8pPr marL="3352800" indent="-228600" eaLnBrk="0" fontAlgn="base" hangingPunct="0">
              <a:spcBef>
                <a:spcPct val="20000"/>
              </a:spcBef>
              <a:spcAft>
                <a:spcPct val="0"/>
              </a:spcAft>
              <a:defRPr sz="1700">
                <a:solidFill>
                  <a:srgbClr val="010000"/>
                </a:solidFill>
                <a:latin typeface="Arial" charset="0"/>
              </a:defRPr>
            </a:lvl8pPr>
            <a:lvl9pPr marL="3810000" indent="-228600" eaLnBrk="0" fontAlgn="base" hangingPunct="0">
              <a:spcBef>
                <a:spcPct val="20000"/>
              </a:spcBef>
              <a:spcAft>
                <a:spcPct val="0"/>
              </a:spcAft>
              <a:defRPr sz="1700">
                <a:solidFill>
                  <a:srgbClr val="010000"/>
                </a:solidFill>
                <a:latin typeface="Arial" charset="0"/>
              </a:defRPr>
            </a:lvl9pPr>
          </a:lstStyle>
          <a:p>
            <a:pPr>
              <a:spcBef>
                <a:spcPct val="0"/>
              </a:spcBef>
              <a:buFontTx/>
              <a:buNone/>
            </a:pPr>
            <a:r>
              <a:rPr lang="de-DE" altLang="en-US" sz="2000" b="1" u="sng" dirty="0">
                <a:solidFill>
                  <a:srgbClr val="0083BF"/>
                </a:solidFill>
                <a:latin typeface="+mj-lt"/>
              </a:rPr>
              <a:t>Vision / Menschenbild von Schule</a:t>
            </a:r>
          </a:p>
        </p:txBody>
      </p:sp>
    </p:spTree>
    <p:extLst>
      <p:ext uri="{BB962C8B-B14F-4D97-AF65-F5344CB8AC3E}">
        <p14:creationId xmlns:p14="http://schemas.microsoft.com/office/powerpoint/2010/main" val="1486514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1"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2"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3" name="Rechteck 8"/>
          <p:cNvSpPr>
            <a:spLocks noChangeArrowheads="1"/>
          </p:cNvSpPr>
          <p:nvPr/>
        </p:nvSpPr>
        <p:spPr bwMode="auto">
          <a:xfrm>
            <a:off x="323850" y="1268760"/>
            <a:ext cx="7559675" cy="2662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lvl="0">
              <a:spcBef>
                <a:spcPts val="600"/>
              </a:spcBef>
              <a:spcAft>
                <a:spcPts val="600"/>
              </a:spcAft>
              <a:buFont typeface="+mj-lt"/>
              <a:buAutoNum type="alphaLcParenR"/>
            </a:pPr>
            <a:r>
              <a:rPr lang="de-DE" sz="1400" b="1" dirty="0"/>
              <a:t>Schüler</a:t>
            </a:r>
            <a:endParaRPr lang="en-US" sz="1400" b="1" dirty="0"/>
          </a:p>
          <a:p>
            <a:pPr lvl="0">
              <a:spcBef>
                <a:spcPts val="600"/>
              </a:spcBef>
              <a:spcAft>
                <a:spcPts val="600"/>
              </a:spcAft>
              <a:buFont typeface="+mj-lt"/>
              <a:buAutoNum type="alphaLcParenR"/>
            </a:pPr>
            <a:r>
              <a:rPr lang="de-DE" sz="1400" b="1" dirty="0"/>
              <a:t>Lehrerkollegen</a:t>
            </a:r>
            <a:endParaRPr lang="en-US" sz="1400" b="1" dirty="0"/>
          </a:p>
          <a:p>
            <a:pPr lvl="1">
              <a:spcBef>
                <a:spcPts val="0"/>
              </a:spcBef>
              <a:spcAft>
                <a:spcPts val="600"/>
              </a:spcAft>
              <a:buFont typeface="Courier New" panose="02070309020205020404" pitchFamily="49" charset="0"/>
              <a:buChar char="o"/>
            </a:pPr>
            <a:r>
              <a:rPr lang="de-DE" sz="1400" b="1" dirty="0"/>
              <a:t>„Verträgliche“ Lehrerkollegen</a:t>
            </a:r>
            <a:endParaRPr lang="en-US" sz="1400" b="1" dirty="0"/>
          </a:p>
          <a:p>
            <a:pPr lvl="1">
              <a:spcBef>
                <a:spcPts val="0"/>
              </a:spcBef>
              <a:spcAft>
                <a:spcPts val="600"/>
              </a:spcAft>
              <a:buFont typeface="Courier New" panose="02070309020205020404" pitchFamily="49" charset="0"/>
              <a:buChar char="o"/>
            </a:pPr>
            <a:r>
              <a:rPr lang="de-DE" sz="1400" b="1" dirty="0"/>
              <a:t>„Normale“ Lehrerkollegen</a:t>
            </a:r>
            <a:endParaRPr lang="en-US" sz="1400" b="1" dirty="0"/>
          </a:p>
          <a:p>
            <a:pPr lvl="1">
              <a:spcBef>
                <a:spcPts val="0"/>
              </a:spcBef>
              <a:spcAft>
                <a:spcPts val="600"/>
              </a:spcAft>
              <a:buFont typeface="Courier New" panose="02070309020205020404" pitchFamily="49" charset="0"/>
              <a:buChar char="o"/>
            </a:pPr>
            <a:r>
              <a:rPr lang="de-DE" sz="1400" b="1" dirty="0"/>
              <a:t>„Unverträgliche“ Lehrerkollegen</a:t>
            </a:r>
            <a:endParaRPr lang="en-US" sz="1400" b="1" dirty="0"/>
          </a:p>
          <a:p>
            <a:pPr lvl="0">
              <a:spcBef>
                <a:spcPts val="600"/>
              </a:spcBef>
              <a:spcAft>
                <a:spcPts val="600"/>
              </a:spcAft>
              <a:buFont typeface="+mj-lt"/>
              <a:buAutoNum type="alphaLcParenR"/>
            </a:pPr>
            <a:r>
              <a:rPr lang="de-DE" sz="1400" b="1" dirty="0"/>
              <a:t>Eltern (verträglich, normal, unverträglich)</a:t>
            </a:r>
            <a:endParaRPr lang="en-US" sz="1400" b="1" dirty="0"/>
          </a:p>
          <a:p>
            <a:pPr lvl="0">
              <a:spcBef>
                <a:spcPts val="600"/>
              </a:spcBef>
              <a:spcAft>
                <a:spcPts val="600"/>
              </a:spcAft>
              <a:buFont typeface="+mj-lt"/>
              <a:buAutoNum type="alphaLcParenR"/>
            </a:pPr>
            <a:r>
              <a:rPr lang="de-DE" sz="1400" b="1" dirty="0"/>
              <a:t>Schulämter</a:t>
            </a:r>
            <a:endParaRPr lang="en-US" sz="1400" b="1" dirty="0"/>
          </a:p>
          <a:p>
            <a:pPr lvl="0">
              <a:spcBef>
                <a:spcPts val="600"/>
              </a:spcBef>
              <a:spcAft>
                <a:spcPts val="600"/>
              </a:spcAft>
              <a:buFont typeface="+mj-lt"/>
              <a:buAutoNum type="alphaLcParenR"/>
            </a:pPr>
            <a:r>
              <a:rPr lang="de-DE" sz="1400" b="1" dirty="0" smtClean="0"/>
              <a:t>Ministerien</a:t>
            </a:r>
            <a:endParaRPr lang="en-US" sz="1400" b="1" dirty="0"/>
          </a:p>
        </p:txBody>
      </p:sp>
      <p:sp>
        <p:nvSpPr>
          <p:cNvPr id="17414" name="Rectangle 2"/>
          <p:cNvSpPr txBox="1">
            <a:spLocks noChangeArrowheads="1"/>
          </p:cNvSpPr>
          <p:nvPr/>
        </p:nvSpPr>
        <p:spPr bwMode="auto">
          <a:xfrm>
            <a:off x="228600" y="6858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562100" indent="-228600">
              <a:spcBef>
                <a:spcPct val="20000"/>
              </a:spcBef>
              <a:buChar char="-"/>
              <a:defRPr sz="1700">
                <a:solidFill>
                  <a:srgbClr val="010000"/>
                </a:solidFill>
                <a:latin typeface="Arial" charset="0"/>
              </a:defRPr>
            </a:lvl4pPr>
            <a:lvl5pPr marL="1981200" indent="-228600">
              <a:spcBef>
                <a:spcPct val="20000"/>
              </a:spcBef>
              <a:defRPr sz="1700">
                <a:solidFill>
                  <a:srgbClr val="010000"/>
                </a:solidFill>
                <a:latin typeface="Arial" charset="0"/>
              </a:defRPr>
            </a:lvl5pPr>
            <a:lvl6pPr marL="2438400" indent="-228600" eaLnBrk="0" fontAlgn="base" hangingPunct="0">
              <a:spcBef>
                <a:spcPct val="20000"/>
              </a:spcBef>
              <a:spcAft>
                <a:spcPct val="0"/>
              </a:spcAft>
              <a:defRPr sz="1700">
                <a:solidFill>
                  <a:srgbClr val="010000"/>
                </a:solidFill>
                <a:latin typeface="Arial" charset="0"/>
              </a:defRPr>
            </a:lvl6pPr>
            <a:lvl7pPr marL="2895600" indent="-228600" eaLnBrk="0" fontAlgn="base" hangingPunct="0">
              <a:spcBef>
                <a:spcPct val="20000"/>
              </a:spcBef>
              <a:spcAft>
                <a:spcPct val="0"/>
              </a:spcAft>
              <a:defRPr sz="1700">
                <a:solidFill>
                  <a:srgbClr val="010000"/>
                </a:solidFill>
                <a:latin typeface="Arial" charset="0"/>
              </a:defRPr>
            </a:lvl7pPr>
            <a:lvl8pPr marL="3352800" indent="-228600" eaLnBrk="0" fontAlgn="base" hangingPunct="0">
              <a:spcBef>
                <a:spcPct val="20000"/>
              </a:spcBef>
              <a:spcAft>
                <a:spcPct val="0"/>
              </a:spcAft>
              <a:defRPr sz="1700">
                <a:solidFill>
                  <a:srgbClr val="010000"/>
                </a:solidFill>
                <a:latin typeface="Arial" charset="0"/>
              </a:defRPr>
            </a:lvl8pPr>
            <a:lvl9pPr marL="3810000" indent="-228600" eaLnBrk="0" fontAlgn="base" hangingPunct="0">
              <a:spcBef>
                <a:spcPct val="20000"/>
              </a:spcBef>
              <a:spcAft>
                <a:spcPct val="0"/>
              </a:spcAft>
              <a:defRPr sz="1700">
                <a:solidFill>
                  <a:srgbClr val="010000"/>
                </a:solidFill>
                <a:latin typeface="Arial" charset="0"/>
              </a:defRPr>
            </a:lvl9pPr>
          </a:lstStyle>
          <a:p>
            <a:pPr>
              <a:spcBef>
                <a:spcPct val="0"/>
              </a:spcBef>
              <a:buFontTx/>
              <a:buNone/>
            </a:pPr>
            <a:r>
              <a:rPr lang="de-DE" altLang="en-US" sz="2000" b="1" u="sng" dirty="0">
                <a:solidFill>
                  <a:srgbClr val="0083BF"/>
                </a:solidFill>
                <a:latin typeface="+mj-lt"/>
              </a:rPr>
              <a:t>Die Zielgruppen von </a:t>
            </a:r>
            <a:r>
              <a:rPr lang="de-DE" altLang="en-US" sz="2000" b="1" u="sng" dirty="0" smtClean="0">
                <a:solidFill>
                  <a:srgbClr val="0083BF"/>
                </a:solidFill>
                <a:latin typeface="+mj-lt"/>
              </a:rPr>
              <a:t>Schulleitern</a:t>
            </a:r>
            <a:endParaRPr lang="de-DE" altLang="en-US" sz="2000" b="1" u="sng" dirty="0">
              <a:solidFill>
                <a:srgbClr val="0083BF"/>
              </a:solidFill>
              <a:latin typeface="+mj-lt"/>
            </a:endParaRPr>
          </a:p>
        </p:txBody>
      </p:sp>
    </p:spTree>
    <p:extLst>
      <p:ext uri="{BB962C8B-B14F-4D97-AF65-F5344CB8AC3E}">
        <p14:creationId xmlns:p14="http://schemas.microsoft.com/office/powerpoint/2010/main" val="3163754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395288" y="1412776"/>
            <a:ext cx="8353176" cy="739775"/>
          </a:xfrm>
          <a:prstGeom prst="rect">
            <a:avLst/>
          </a:prstGeom>
          <a:solidFill>
            <a:srgbClr val="FFFFFF"/>
          </a:solidFill>
          <a:ln w="9525">
            <a:noFill/>
            <a:miter lim="800000"/>
            <a:headEnd/>
            <a:tailEnd/>
          </a:ln>
        </p:spPr>
        <p:txBody>
          <a:bodyPr wrap="square">
            <a:spAutoFit/>
          </a:bodyP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ct val="50000"/>
              </a:spcBef>
              <a:buClrTx/>
              <a:buFontTx/>
              <a:buNone/>
            </a:pPr>
            <a:r>
              <a:rPr lang="de-DE" altLang="en-US" sz="1400" b="1" dirty="0">
                <a:solidFill>
                  <a:schemeClr val="tx1"/>
                </a:solidFill>
              </a:rPr>
              <a:t>Er ist konfrontiert mit ganz heterogenen Schülern, heterogenen Klassen, heterogenen Lehrerkollegen, heterogenen Eltern, dem Elternbeirat, den Vertretern der Wirtschaft, Vertretern der Ministerialbürokratie usw. </a:t>
            </a:r>
          </a:p>
        </p:txBody>
      </p:sp>
      <p:grpSp>
        <p:nvGrpSpPr>
          <p:cNvPr id="10244" name="Group 4"/>
          <p:cNvGrpSpPr>
            <a:grpSpLocks/>
          </p:cNvGrpSpPr>
          <p:nvPr/>
        </p:nvGrpSpPr>
        <p:grpSpPr bwMode="auto">
          <a:xfrm>
            <a:off x="1258888" y="2205038"/>
            <a:ext cx="6057900" cy="2406650"/>
            <a:chOff x="1342" y="9178"/>
            <a:chExt cx="9540" cy="3790"/>
          </a:xfrm>
        </p:grpSpPr>
        <p:sp>
          <p:nvSpPr>
            <p:cNvPr id="10246" name="Oval 5"/>
            <p:cNvSpPr>
              <a:spLocks noChangeArrowheads="1"/>
            </p:cNvSpPr>
            <p:nvPr/>
          </p:nvSpPr>
          <p:spPr bwMode="auto">
            <a:xfrm>
              <a:off x="6922" y="9178"/>
              <a:ext cx="3060" cy="1080"/>
            </a:xfrm>
            <a:prstGeom prst="ellipse">
              <a:avLst/>
            </a:prstGeom>
            <a:solidFill>
              <a:srgbClr val="99CCFF">
                <a:alpha val="50195"/>
              </a:srgbClr>
            </a:solidFill>
            <a:ln w="9525">
              <a:solidFill>
                <a:srgbClr val="9933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ts val="600"/>
                </a:spcBef>
                <a:buClrTx/>
                <a:buFontTx/>
                <a:buNone/>
              </a:pPr>
              <a:r>
                <a:rPr lang="de-DE" altLang="en-US" sz="1200" b="1">
                  <a:solidFill>
                    <a:srgbClr val="000000"/>
                  </a:solidFill>
                </a:rPr>
                <a:t>Eltern</a:t>
              </a:r>
              <a:endParaRPr lang="de-DE" altLang="en-US" sz="1200">
                <a:solidFill>
                  <a:schemeClr val="tx1"/>
                </a:solidFill>
              </a:endParaRPr>
            </a:p>
          </p:txBody>
        </p:sp>
        <p:sp>
          <p:nvSpPr>
            <p:cNvPr id="10247" name="Oval 6"/>
            <p:cNvSpPr>
              <a:spLocks noChangeArrowheads="1"/>
            </p:cNvSpPr>
            <p:nvPr/>
          </p:nvSpPr>
          <p:spPr bwMode="auto">
            <a:xfrm>
              <a:off x="2962" y="9368"/>
              <a:ext cx="2880" cy="1080"/>
            </a:xfrm>
            <a:prstGeom prst="ellipse">
              <a:avLst/>
            </a:prstGeom>
            <a:solidFill>
              <a:srgbClr val="99CCFF">
                <a:alpha val="50195"/>
              </a:srgbClr>
            </a:solidFill>
            <a:ln w="9525">
              <a:solidFill>
                <a:srgbClr val="9933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ts val="600"/>
                </a:spcBef>
                <a:buClrTx/>
                <a:buFontTx/>
                <a:buNone/>
              </a:pPr>
              <a:r>
                <a:rPr lang="de-DE" altLang="en-US" sz="1200" b="1">
                  <a:solidFill>
                    <a:srgbClr val="000000"/>
                  </a:solidFill>
                </a:rPr>
                <a:t>Schüler</a:t>
              </a:r>
              <a:endParaRPr lang="de-DE" altLang="en-US" sz="1200">
                <a:solidFill>
                  <a:schemeClr val="tx1"/>
                </a:solidFill>
              </a:endParaRPr>
            </a:p>
          </p:txBody>
        </p:sp>
        <p:sp>
          <p:nvSpPr>
            <p:cNvPr id="10248" name="Oval 7"/>
            <p:cNvSpPr>
              <a:spLocks noChangeArrowheads="1"/>
            </p:cNvSpPr>
            <p:nvPr/>
          </p:nvSpPr>
          <p:spPr bwMode="auto">
            <a:xfrm>
              <a:off x="1342" y="10618"/>
              <a:ext cx="2880" cy="1080"/>
            </a:xfrm>
            <a:prstGeom prst="ellipse">
              <a:avLst/>
            </a:prstGeom>
            <a:solidFill>
              <a:srgbClr val="99CCFF">
                <a:alpha val="50195"/>
              </a:srgbClr>
            </a:solidFill>
            <a:ln w="9525">
              <a:solidFill>
                <a:srgbClr val="9933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ts val="600"/>
                </a:spcBef>
                <a:buClrTx/>
                <a:buFontTx/>
                <a:buNone/>
              </a:pPr>
              <a:r>
                <a:rPr lang="de-DE" altLang="en-US" sz="1200" b="1">
                  <a:solidFill>
                    <a:srgbClr val="000000"/>
                  </a:solidFill>
                </a:rPr>
                <a:t>Klasse</a:t>
              </a:r>
              <a:endParaRPr lang="de-DE" altLang="en-US" sz="1200">
                <a:solidFill>
                  <a:schemeClr val="tx1"/>
                </a:solidFill>
              </a:endParaRPr>
            </a:p>
          </p:txBody>
        </p:sp>
        <p:sp>
          <p:nvSpPr>
            <p:cNvPr id="10249" name="Oval 8"/>
            <p:cNvSpPr>
              <a:spLocks noChangeArrowheads="1"/>
            </p:cNvSpPr>
            <p:nvPr/>
          </p:nvSpPr>
          <p:spPr bwMode="auto">
            <a:xfrm>
              <a:off x="7822" y="10798"/>
              <a:ext cx="3060" cy="1080"/>
            </a:xfrm>
            <a:prstGeom prst="ellipse">
              <a:avLst/>
            </a:prstGeom>
            <a:solidFill>
              <a:srgbClr val="99CCFF">
                <a:alpha val="50195"/>
              </a:srgbClr>
            </a:solidFill>
            <a:ln w="9525">
              <a:solidFill>
                <a:srgbClr val="9933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ts val="600"/>
                </a:spcBef>
                <a:buClrTx/>
                <a:buFontTx/>
                <a:buNone/>
              </a:pPr>
              <a:r>
                <a:rPr lang="de-DE" altLang="en-US" sz="1200" b="1" dirty="0" smtClean="0">
                  <a:solidFill>
                    <a:srgbClr val="000000"/>
                  </a:solidFill>
                </a:rPr>
                <a:t>Schulrat</a:t>
              </a:r>
              <a:endParaRPr lang="de-DE" altLang="en-US" sz="1200" dirty="0">
                <a:solidFill>
                  <a:schemeClr val="tx1"/>
                </a:solidFill>
              </a:endParaRPr>
            </a:p>
          </p:txBody>
        </p:sp>
        <p:sp>
          <p:nvSpPr>
            <p:cNvPr id="10250" name="Oval 9"/>
            <p:cNvSpPr>
              <a:spLocks noChangeArrowheads="1"/>
            </p:cNvSpPr>
            <p:nvPr/>
          </p:nvSpPr>
          <p:spPr bwMode="auto">
            <a:xfrm>
              <a:off x="2602" y="11878"/>
              <a:ext cx="2880" cy="1080"/>
            </a:xfrm>
            <a:prstGeom prst="ellipse">
              <a:avLst/>
            </a:prstGeom>
            <a:solidFill>
              <a:srgbClr val="99CCFF">
                <a:alpha val="50195"/>
              </a:srgbClr>
            </a:solidFill>
            <a:ln w="9525">
              <a:solidFill>
                <a:srgbClr val="9933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ts val="600"/>
                </a:spcBef>
                <a:buClrTx/>
                <a:buFontTx/>
                <a:buNone/>
              </a:pPr>
              <a:r>
                <a:rPr lang="de-DE" altLang="en-US" sz="1200" b="1">
                  <a:solidFill>
                    <a:srgbClr val="000000"/>
                  </a:solidFill>
                </a:rPr>
                <a:t>Kollegen</a:t>
              </a:r>
              <a:endParaRPr lang="de-DE" altLang="en-US" sz="1200">
                <a:solidFill>
                  <a:schemeClr val="tx1"/>
                </a:solidFill>
              </a:endParaRPr>
            </a:p>
          </p:txBody>
        </p:sp>
        <p:sp>
          <p:nvSpPr>
            <p:cNvPr id="10251" name="Oval 10"/>
            <p:cNvSpPr>
              <a:spLocks noChangeArrowheads="1"/>
            </p:cNvSpPr>
            <p:nvPr/>
          </p:nvSpPr>
          <p:spPr bwMode="auto">
            <a:xfrm>
              <a:off x="4762" y="10628"/>
              <a:ext cx="2880" cy="1080"/>
            </a:xfrm>
            <a:prstGeom prst="ellipse">
              <a:avLst/>
            </a:prstGeom>
            <a:solidFill>
              <a:srgbClr val="FFCC00">
                <a:alpha val="50195"/>
              </a:srgbClr>
            </a:solidFill>
            <a:ln w="9525">
              <a:solidFill>
                <a:srgbClr val="9933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ts val="600"/>
                </a:spcBef>
                <a:buClrTx/>
                <a:buFontTx/>
                <a:buNone/>
              </a:pPr>
              <a:r>
                <a:rPr lang="de-DE" altLang="en-US" sz="1400" b="1" dirty="0" smtClean="0">
                  <a:solidFill>
                    <a:srgbClr val="000000"/>
                  </a:solidFill>
                </a:rPr>
                <a:t>Schulleiter</a:t>
              </a:r>
              <a:endParaRPr lang="de-DE" altLang="en-US" sz="1400" b="1" dirty="0">
                <a:solidFill>
                  <a:schemeClr val="tx1"/>
                </a:solidFill>
              </a:endParaRPr>
            </a:p>
          </p:txBody>
        </p:sp>
        <p:sp>
          <p:nvSpPr>
            <p:cNvPr id="10252" name="Oval 11"/>
            <p:cNvSpPr>
              <a:spLocks noChangeArrowheads="1"/>
            </p:cNvSpPr>
            <p:nvPr/>
          </p:nvSpPr>
          <p:spPr bwMode="auto">
            <a:xfrm>
              <a:off x="6382" y="11888"/>
              <a:ext cx="3060" cy="1080"/>
            </a:xfrm>
            <a:prstGeom prst="ellipse">
              <a:avLst/>
            </a:prstGeom>
            <a:solidFill>
              <a:srgbClr val="99CCFF">
                <a:alpha val="50195"/>
              </a:srgbClr>
            </a:solidFill>
            <a:ln w="9525">
              <a:solidFill>
                <a:srgbClr val="9933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ct val="20000"/>
                </a:spcBef>
                <a:buClr>
                  <a:srgbClr val="0083BF"/>
                </a:buClr>
                <a:buFont typeface="Wingdings" pitchFamily="2" charset="2"/>
                <a:buChar char="§"/>
                <a:defRPr sz="1700">
                  <a:solidFill>
                    <a:srgbClr val="010000"/>
                  </a:solidFill>
                  <a:latin typeface="Arial" charset="0"/>
                </a:defRPr>
              </a:lvl1pPr>
              <a:lvl2pPr marL="742950" indent="-285750">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algn="ctr">
                <a:spcBef>
                  <a:spcPts val="600"/>
                </a:spcBef>
                <a:buClrTx/>
                <a:buFontTx/>
                <a:buNone/>
              </a:pPr>
              <a:r>
                <a:rPr lang="de-DE" altLang="en-US" sz="1200" b="1">
                  <a:solidFill>
                    <a:srgbClr val="000000"/>
                  </a:solidFill>
                </a:rPr>
                <a:t>Ministerium</a:t>
              </a:r>
              <a:endParaRPr lang="de-DE" altLang="en-US" sz="1200">
                <a:solidFill>
                  <a:schemeClr val="tx1"/>
                </a:solidFill>
              </a:endParaRPr>
            </a:p>
          </p:txBody>
        </p:sp>
      </p:grpSp>
      <p:sp>
        <p:nvSpPr>
          <p:cNvPr id="10245" name="Text Box 12"/>
          <p:cNvSpPr txBox="1">
            <a:spLocks noChangeArrowheads="1"/>
          </p:cNvSpPr>
          <p:nvPr/>
        </p:nvSpPr>
        <p:spPr bwMode="auto">
          <a:xfrm>
            <a:off x="395288" y="4797425"/>
            <a:ext cx="8353176" cy="846386"/>
          </a:xfrm>
          <a:prstGeom prst="rect">
            <a:avLst/>
          </a:prstGeom>
          <a:solidFill>
            <a:srgbClr val="FFFFFF"/>
          </a:solidFill>
          <a:ln w="9525">
            <a:noFill/>
            <a:miter lim="800000"/>
            <a:headEnd/>
            <a:tailEnd/>
          </a:ln>
        </p:spPr>
        <p:txBody>
          <a:bodyPr wrap="square">
            <a:spAutoFit/>
          </a:bodyPr>
          <a:lstStyle>
            <a:lvl1pPr marL="342900" indent="-342900">
              <a:spcBef>
                <a:spcPct val="20000"/>
              </a:spcBef>
              <a:buClr>
                <a:srgbClr val="0083BF"/>
              </a:buClr>
              <a:buFont typeface="Wingdings" pitchFamily="2" charset="2"/>
              <a:buChar char="§"/>
              <a:defRPr sz="1700">
                <a:solidFill>
                  <a:srgbClr val="010000"/>
                </a:solidFill>
                <a:latin typeface="Arial" charset="0"/>
              </a:defRPr>
            </a:lvl1pPr>
            <a:lvl2pPr>
              <a:spcBef>
                <a:spcPct val="20000"/>
              </a:spcBef>
              <a:buClr>
                <a:srgbClr val="0083BF"/>
              </a:buClr>
              <a:buFont typeface="Wingdings" pitchFamily="2" charset="2"/>
              <a:buChar char="§"/>
              <a:defRPr sz="1700">
                <a:solidFill>
                  <a:srgbClr val="010000"/>
                </a:solidFill>
                <a:latin typeface="Arial" charset="0"/>
              </a:defRPr>
            </a:lvl2pPr>
            <a:lvl3pPr marL="1143000" indent="-228600">
              <a:spcBef>
                <a:spcPct val="20000"/>
              </a:spcBef>
              <a:buClr>
                <a:srgbClr val="0083BF"/>
              </a:buClr>
              <a:buChar char="–"/>
              <a:defRPr sz="1700">
                <a:solidFill>
                  <a:srgbClr val="010000"/>
                </a:solidFill>
                <a:latin typeface="Arial" charset="0"/>
              </a:defRPr>
            </a:lvl3pPr>
            <a:lvl4pPr marL="1600200" indent="-228600">
              <a:spcBef>
                <a:spcPct val="20000"/>
              </a:spcBef>
              <a:buClr>
                <a:srgbClr val="0083BF"/>
              </a:buClr>
              <a:buChar char="-"/>
              <a:defRPr sz="1700">
                <a:solidFill>
                  <a:srgbClr val="010000"/>
                </a:solidFill>
                <a:latin typeface="Arial" charset="0"/>
              </a:defRPr>
            </a:lvl4pPr>
            <a:lvl5pPr marL="2057400" indent="-228600">
              <a:spcBef>
                <a:spcPct val="20000"/>
              </a:spcBef>
              <a:buClr>
                <a:srgbClr val="0083BF"/>
              </a:buClr>
              <a:buChar char="»"/>
              <a:defRPr sz="1700">
                <a:solidFill>
                  <a:srgbClr val="010000"/>
                </a:solidFill>
                <a:latin typeface="Arial" charset="0"/>
              </a:defRPr>
            </a:lvl5pPr>
            <a:lvl6pPr marL="2514600" indent="-228600" eaLnBrk="0" fontAlgn="base" hangingPunct="0">
              <a:spcBef>
                <a:spcPct val="20000"/>
              </a:spcBef>
              <a:spcAft>
                <a:spcPct val="0"/>
              </a:spcAft>
              <a:buClr>
                <a:srgbClr val="0083BF"/>
              </a:buClr>
              <a:buChar char="»"/>
              <a:defRPr sz="1700">
                <a:solidFill>
                  <a:srgbClr val="010000"/>
                </a:solidFill>
                <a:latin typeface="Arial" charset="0"/>
              </a:defRPr>
            </a:lvl6pPr>
            <a:lvl7pPr marL="2971800" indent="-228600" eaLnBrk="0" fontAlgn="base" hangingPunct="0">
              <a:spcBef>
                <a:spcPct val="20000"/>
              </a:spcBef>
              <a:spcAft>
                <a:spcPct val="0"/>
              </a:spcAft>
              <a:buClr>
                <a:srgbClr val="0083BF"/>
              </a:buClr>
              <a:buChar char="»"/>
              <a:defRPr sz="1700">
                <a:solidFill>
                  <a:srgbClr val="010000"/>
                </a:solidFill>
                <a:latin typeface="Arial" charset="0"/>
              </a:defRPr>
            </a:lvl7pPr>
            <a:lvl8pPr marL="3429000" indent="-228600" eaLnBrk="0" fontAlgn="base" hangingPunct="0">
              <a:spcBef>
                <a:spcPct val="20000"/>
              </a:spcBef>
              <a:spcAft>
                <a:spcPct val="0"/>
              </a:spcAft>
              <a:buClr>
                <a:srgbClr val="0083BF"/>
              </a:buClr>
              <a:buChar char="»"/>
              <a:defRPr sz="1700">
                <a:solidFill>
                  <a:srgbClr val="010000"/>
                </a:solidFill>
                <a:latin typeface="Arial" charset="0"/>
              </a:defRPr>
            </a:lvl8pPr>
            <a:lvl9pPr marL="3886200" indent="-228600" eaLnBrk="0" fontAlgn="base" hangingPunct="0">
              <a:spcBef>
                <a:spcPct val="20000"/>
              </a:spcBef>
              <a:spcAft>
                <a:spcPct val="0"/>
              </a:spcAft>
              <a:buClr>
                <a:srgbClr val="0083BF"/>
              </a:buClr>
              <a:buChar char="»"/>
              <a:defRPr sz="1700">
                <a:solidFill>
                  <a:srgbClr val="010000"/>
                </a:solidFill>
                <a:latin typeface="Arial" charset="0"/>
              </a:defRPr>
            </a:lvl9pPr>
          </a:lstStyle>
          <a:p>
            <a:pPr marL="0" lvl="1" algn="ctr">
              <a:spcBef>
                <a:spcPct val="50000"/>
              </a:spcBef>
              <a:buClrTx/>
              <a:buFont typeface="Arial" charset="0"/>
              <a:buNone/>
            </a:pPr>
            <a:r>
              <a:rPr lang="de-DE" altLang="en-US" sz="1400" b="1" dirty="0">
                <a:solidFill>
                  <a:schemeClr val="tx1"/>
                </a:solidFill>
              </a:rPr>
              <a:t>Die unterschiedlichen Zielgruppen haben dabei sehr heterogene Interessen. </a:t>
            </a:r>
          </a:p>
          <a:p>
            <a:pPr marL="0" lvl="1" algn="ctr">
              <a:spcBef>
                <a:spcPct val="50000"/>
              </a:spcBef>
              <a:buClrTx/>
              <a:buFont typeface="Arial" charset="0"/>
              <a:buNone/>
            </a:pPr>
            <a:r>
              <a:rPr lang="de-DE" altLang="en-US" sz="1400" b="1" dirty="0">
                <a:solidFill>
                  <a:schemeClr val="tx1"/>
                </a:solidFill>
              </a:rPr>
              <a:t>Im Extremfall ist jeder einzelne </a:t>
            </a:r>
            <a:r>
              <a:rPr lang="de-DE" altLang="en-US" sz="1400" b="1" dirty="0" smtClean="0">
                <a:solidFill>
                  <a:schemeClr val="tx1"/>
                </a:solidFill>
              </a:rPr>
              <a:t>Schulleiter und Lehrer überfordert </a:t>
            </a:r>
            <a:r>
              <a:rPr lang="de-DE" altLang="en-US" sz="1400" b="1" dirty="0">
                <a:solidFill>
                  <a:schemeClr val="tx1"/>
                </a:solidFill>
              </a:rPr>
              <a:t>mit dem, was er täglich macht. Er hat schwierige Schüler, schwierige Klassen, schwierige Eltern, schwierige Kollegen. </a:t>
            </a:r>
          </a:p>
        </p:txBody>
      </p:sp>
      <p:sp>
        <p:nvSpPr>
          <p:cNvPr id="13" name="Rectangle 2"/>
          <p:cNvSpPr txBox="1">
            <a:spLocks noChangeArrowheads="1"/>
          </p:cNvSpPr>
          <p:nvPr/>
        </p:nvSpPr>
        <p:spPr bwMode="auto">
          <a:xfrm>
            <a:off x="228600" y="6858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562100" indent="-228600">
              <a:spcBef>
                <a:spcPct val="20000"/>
              </a:spcBef>
              <a:buChar char="-"/>
              <a:defRPr sz="1700">
                <a:solidFill>
                  <a:srgbClr val="010000"/>
                </a:solidFill>
                <a:latin typeface="Arial" charset="0"/>
              </a:defRPr>
            </a:lvl4pPr>
            <a:lvl5pPr marL="1981200" indent="-228600">
              <a:spcBef>
                <a:spcPct val="20000"/>
              </a:spcBef>
              <a:defRPr sz="1700">
                <a:solidFill>
                  <a:srgbClr val="010000"/>
                </a:solidFill>
                <a:latin typeface="Arial" charset="0"/>
              </a:defRPr>
            </a:lvl5pPr>
            <a:lvl6pPr marL="2438400" indent="-228600" eaLnBrk="0" fontAlgn="base" hangingPunct="0">
              <a:spcBef>
                <a:spcPct val="20000"/>
              </a:spcBef>
              <a:spcAft>
                <a:spcPct val="0"/>
              </a:spcAft>
              <a:defRPr sz="1700">
                <a:solidFill>
                  <a:srgbClr val="010000"/>
                </a:solidFill>
                <a:latin typeface="Arial" charset="0"/>
              </a:defRPr>
            </a:lvl6pPr>
            <a:lvl7pPr marL="2895600" indent="-228600" eaLnBrk="0" fontAlgn="base" hangingPunct="0">
              <a:spcBef>
                <a:spcPct val="20000"/>
              </a:spcBef>
              <a:spcAft>
                <a:spcPct val="0"/>
              </a:spcAft>
              <a:defRPr sz="1700">
                <a:solidFill>
                  <a:srgbClr val="010000"/>
                </a:solidFill>
                <a:latin typeface="Arial" charset="0"/>
              </a:defRPr>
            </a:lvl7pPr>
            <a:lvl8pPr marL="3352800" indent="-228600" eaLnBrk="0" fontAlgn="base" hangingPunct="0">
              <a:spcBef>
                <a:spcPct val="20000"/>
              </a:spcBef>
              <a:spcAft>
                <a:spcPct val="0"/>
              </a:spcAft>
              <a:defRPr sz="1700">
                <a:solidFill>
                  <a:srgbClr val="010000"/>
                </a:solidFill>
                <a:latin typeface="Arial" charset="0"/>
              </a:defRPr>
            </a:lvl8pPr>
            <a:lvl9pPr marL="3810000" indent="-228600" eaLnBrk="0" fontAlgn="base" hangingPunct="0">
              <a:spcBef>
                <a:spcPct val="20000"/>
              </a:spcBef>
              <a:spcAft>
                <a:spcPct val="0"/>
              </a:spcAft>
              <a:defRPr sz="1700">
                <a:solidFill>
                  <a:srgbClr val="010000"/>
                </a:solidFill>
                <a:latin typeface="Arial" charset="0"/>
              </a:defRPr>
            </a:lvl9pPr>
          </a:lstStyle>
          <a:p>
            <a:pPr>
              <a:spcBef>
                <a:spcPct val="0"/>
              </a:spcBef>
              <a:buFontTx/>
              <a:buNone/>
            </a:pPr>
            <a:r>
              <a:rPr lang="de-DE" altLang="en-US" sz="2000" b="1" u="sng" dirty="0">
                <a:solidFill>
                  <a:srgbClr val="0083BF"/>
                </a:solidFill>
                <a:latin typeface="+mj-lt"/>
              </a:rPr>
              <a:t>Die Sandwichposition des </a:t>
            </a:r>
            <a:r>
              <a:rPr lang="de-DE" altLang="en-US" sz="2000" b="1" u="sng" dirty="0" smtClean="0">
                <a:solidFill>
                  <a:srgbClr val="0083BF"/>
                </a:solidFill>
                <a:latin typeface="+mj-lt"/>
              </a:rPr>
              <a:t>Schulleiters </a:t>
            </a:r>
            <a:r>
              <a:rPr lang="de-DE" altLang="en-US" sz="2000" b="1" u="sng" dirty="0">
                <a:solidFill>
                  <a:srgbClr val="0083BF"/>
                </a:solidFill>
                <a:latin typeface="+mj-lt"/>
              </a:rPr>
              <a:t>für eine Schule, die fürs Leben vorbereitet</a:t>
            </a:r>
          </a:p>
        </p:txBody>
      </p:sp>
    </p:spTree>
    <p:extLst>
      <p:ext uri="{BB962C8B-B14F-4D97-AF65-F5344CB8AC3E}">
        <p14:creationId xmlns:p14="http://schemas.microsoft.com/office/powerpoint/2010/main" val="1299648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1"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2" name="AutoForm 1"/>
          <p:cNvSpPr>
            <a:spLocks noChangeArrowheads="1"/>
          </p:cNvSpPr>
          <p:nvPr/>
        </p:nvSpPr>
        <p:spPr bwMode="auto">
          <a:xfrm>
            <a:off x="6669088" y="10031413"/>
            <a:ext cx="368300" cy="274637"/>
          </a:xfrm>
          <a:prstGeom prst="foldedCorner">
            <a:avLst>
              <a:gd name="adj" fmla="val 34560"/>
            </a:avLst>
          </a:prstGeom>
          <a:solidFill>
            <a:srgbClr val="FFFFFF"/>
          </a:solidFill>
          <a:ln w="3175">
            <a:solidFill>
              <a:srgbClr val="808080"/>
            </a:solidFill>
            <a:round/>
            <a:headEnd/>
            <a:tailEnd/>
          </a:ln>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algn="ctr">
              <a:spcBef>
                <a:spcPct val="50000"/>
              </a:spcBef>
              <a:buFontTx/>
              <a:buNone/>
            </a:pPr>
            <a:r>
              <a:rPr lang="de-DE" altLang="de-DE" sz="800">
                <a:solidFill>
                  <a:schemeClr val="tx1"/>
                </a:solidFill>
                <a:latin typeface="Times New Roman" pitchFamily="18" charset="0"/>
                <a:cs typeface="Times New Roman" pitchFamily="18" charset="0"/>
              </a:rPr>
              <a:t>1</a:t>
            </a:r>
            <a:endParaRPr lang="de-DE" altLang="de-DE" sz="1200">
              <a:solidFill>
                <a:schemeClr val="tx1"/>
              </a:solidFill>
              <a:latin typeface="Times New Roman" pitchFamily="18" charset="0"/>
              <a:cs typeface="Times New Roman" pitchFamily="18" charset="0"/>
            </a:endParaRPr>
          </a:p>
        </p:txBody>
      </p:sp>
      <p:sp>
        <p:nvSpPr>
          <p:cNvPr id="17413" name="Rechteck 8"/>
          <p:cNvSpPr>
            <a:spLocks noChangeArrowheads="1"/>
          </p:cNvSpPr>
          <p:nvPr/>
        </p:nvSpPr>
        <p:spPr bwMode="auto">
          <a:xfrm>
            <a:off x="323850" y="1268760"/>
            <a:ext cx="7559675" cy="412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600200" indent="-228600">
              <a:spcBef>
                <a:spcPct val="20000"/>
              </a:spcBef>
              <a:buChar char="-"/>
              <a:defRPr sz="1700">
                <a:solidFill>
                  <a:srgbClr val="010000"/>
                </a:solidFill>
                <a:latin typeface="Arial" charset="0"/>
              </a:defRPr>
            </a:lvl4pPr>
            <a:lvl5pPr marL="2057400" indent="-228600">
              <a:spcBef>
                <a:spcPct val="20000"/>
              </a:spcBef>
              <a:defRPr sz="1700">
                <a:solidFill>
                  <a:srgbClr val="010000"/>
                </a:solidFill>
                <a:latin typeface="Arial" charset="0"/>
              </a:defRPr>
            </a:lvl5pPr>
            <a:lvl6pPr marL="2514600" indent="-228600" eaLnBrk="0" fontAlgn="base" hangingPunct="0">
              <a:spcBef>
                <a:spcPct val="20000"/>
              </a:spcBef>
              <a:spcAft>
                <a:spcPct val="0"/>
              </a:spcAft>
              <a:defRPr sz="1700">
                <a:solidFill>
                  <a:srgbClr val="010000"/>
                </a:solidFill>
                <a:latin typeface="Arial" charset="0"/>
              </a:defRPr>
            </a:lvl6pPr>
            <a:lvl7pPr marL="2971800" indent="-228600" eaLnBrk="0" fontAlgn="base" hangingPunct="0">
              <a:spcBef>
                <a:spcPct val="20000"/>
              </a:spcBef>
              <a:spcAft>
                <a:spcPct val="0"/>
              </a:spcAft>
              <a:defRPr sz="1700">
                <a:solidFill>
                  <a:srgbClr val="010000"/>
                </a:solidFill>
                <a:latin typeface="Arial" charset="0"/>
              </a:defRPr>
            </a:lvl7pPr>
            <a:lvl8pPr marL="3429000" indent="-228600" eaLnBrk="0" fontAlgn="base" hangingPunct="0">
              <a:spcBef>
                <a:spcPct val="20000"/>
              </a:spcBef>
              <a:spcAft>
                <a:spcPct val="0"/>
              </a:spcAft>
              <a:defRPr sz="1700">
                <a:solidFill>
                  <a:srgbClr val="010000"/>
                </a:solidFill>
                <a:latin typeface="Arial" charset="0"/>
              </a:defRPr>
            </a:lvl8pPr>
            <a:lvl9pPr marL="3886200" indent="-228600" eaLnBrk="0" fontAlgn="base" hangingPunct="0">
              <a:spcBef>
                <a:spcPct val="20000"/>
              </a:spcBef>
              <a:spcAft>
                <a:spcPct val="0"/>
              </a:spcAft>
              <a:defRPr sz="1700">
                <a:solidFill>
                  <a:srgbClr val="010000"/>
                </a:solidFill>
                <a:latin typeface="Arial" charset="0"/>
              </a:defRPr>
            </a:lvl9pPr>
          </a:lstStyle>
          <a:p>
            <a:pPr lvl="0">
              <a:spcBef>
                <a:spcPts val="600"/>
              </a:spcBef>
              <a:spcAft>
                <a:spcPts val="600"/>
              </a:spcAft>
              <a:buFont typeface="Arial" panose="020B0604020202020204" pitchFamily="34" charset="0"/>
              <a:buChar char="•"/>
            </a:pPr>
            <a:r>
              <a:rPr lang="de-DE" sz="1400" b="1" dirty="0" smtClean="0"/>
              <a:t>Reflektion über die Zielkriterien Leistungsentwicklung und Wertschätzung</a:t>
            </a:r>
          </a:p>
          <a:p>
            <a:pPr lvl="0">
              <a:spcBef>
                <a:spcPts val="600"/>
              </a:spcBef>
              <a:spcAft>
                <a:spcPts val="600"/>
              </a:spcAft>
              <a:buFont typeface="Arial" panose="020B0604020202020204" pitchFamily="34" charset="0"/>
              <a:buChar char="•"/>
            </a:pPr>
            <a:r>
              <a:rPr lang="de-DE" sz="1400" b="1" dirty="0" smtClean="0"/>
              <a:t>Reflektion </a:t>
            </a:r>
            <a:r>
              <a:rPr lang="de-DE" sz="1400" b="1" dirty="0"/>
              <a:t>über Rollenkonflikte und die heterogenen Erwartungen</a:t>
            </a:r>
            <a:endParaRPr lang="en-US" sz="1400" b="1" dirty="0"/>
          </a:p>
          <a:p>
            <a:pPr lvl="0">
              <a:spcBef>
                <a:spcPts val="600"/>
              </a:spcBef>
              <a:spcAft>
                <a:spcPts val="600"/>
              </a:spcAft>
              <a:buFont typeface="Arial" panose="020B0604020202020204" pitchFamily="34" charset="0"/>
              <a:buChar char="•"/>
            </a:pPr>
            <a:r>
              <a:rPr lang="de-DE" sz="1400" b="1" dirty="0" smtClean="0"/>
              <a:t>Reflektion </a:t>
            </a:r>
            <a:r>
              <a:rPr lang="de-DE" sz="1400" b="1" dirty="0"/>
              <a:t>über den eigenen Kompass</a:t>
            </a:r>
            <a:endParaRPr lang="en-US" sz="1400" b="1" dirty="0"/>
          </a:p>
          <a:p>
            <a:pPr lvl="0">
              <a:spcBef>
                <a:spcPts val="600"/>
              </a:spcBef>
              <a:spcAft>
                <a:spcPts val="600"/>
              </a:spcAft>
              <a:buFont typeface="Arial" panose="020B0604020202020204" pitchFamily="34" charset="0"/>
              <a:buChar char="•"/>
            </a:pPr>
            <a:r>
              <a:rPr lang="de-DE" sz="1400" b="1" dirty="0"/>
              <a:t>Komplexität bewältigen durch Kompass und Balancierung, Priorisierung</a:t>
            </a:r>
            <a:endParaRPr lang="en-US" sz="1400" b="1" dirty="0"/>
          </a:p>
          <a:p>
            <a:pPr lvl="0">
              <a:spcBef>
                <a:spcPts val="600"/>
              </a:spcBef>
              <a:spcAft>
                <a:spcPts val="600"/>
              </a:spcAft>
              <a:buFont typeface="Arial" panose="020B0604020202020204" pitchFamily="34" charset="0"/>
              <a:buChar char="•"/>
            </a:pPr>
            <a:r>
              <a:rPr lang="de-DE" sz="1400" b="1" dirty="0"/>
              <a:t>Selbstreflektion und Teamreflektion</a:t>
            </a:r>
            <a:endParaRPr lang="en-US" sz="1400" b="1" dirty="0"/>
          </a:p>
          <a:p>
            <a:pPr lvl="0">
              <a:spcBef>
                <a:spcPts val="600"/>
              </a:spcBef>
              <a:spcAft>
                <a:spcPts val="600"/>
              </a:spcAft>
              <a:buFont typeface="Arial" panose="020B0604020202020204" pitchFamily="34" charset="0"/>
              <a:buChar char="•"/>
            </a:pPr>
            <a:r>
              <a:rPr lang="de-DE" sz="1400" b="1" dirty="0"/>
              <a:t>Management von Enttäuschungen (Fairnessforschung)</a:t>
            </a:r>
            <a:endParaRPr lang="en-US" sz="1400" b="1" dirty="0"/>
          </a:p>
          <a:p>
            <a:pPr lvl="0">
              <a:spcBef>
                <a:spcPts val="600"/>
              </a:spcBef>
              <a:spcAft>
                <a:spcPts val="600"/>
              </a:spcAft>
              <a:buFont typeface="Arial" panose="020B0604020202020204" pitchFamily="34" charset="0"/>
              <a:buChar char="•"/>
            </a:pPr>
            <a:r>
              <a:rPr lang="de-DE" sz="1400" b="1" dirty="0"/>
              <a:t>Übermittlung unangenehmer Botschaften</a:t>
            </a:r>
            <a:endParaRPr lang="en-US" sz="1400" b="1" dirty="0"/>
          </a:p>
          <a:p>
            <a:pPr lvl="1">
              <a:spcBef>
                <a:spcPts val="0"/>
              </a:spcBef>
              <a:spcAft>
                <a:spcPts val="600"/>
              </a:spcAft>
              <a:buFont typeface="Courier New" panose="02070309020205020404" pitchFamily="49" charset="0"/>
              <a:buChar char="o"/>
            </a:pPr>
            <a:r>
              <a:rPr lang="de-DE" sz="1400" b="1" dirty="0"/>
              <a:t>Transport der Impftheorie</a:t>
            </a:r>
            <a:endParaRPr lang="en-US" sz="1400" b="1" dirty="0"/>
          </a:p>
          <a:p>
            <a:pPr lvl="1">
              <a:spcBef>
                <a:spcPts val="0"/>
              </a:spcBef>
              <a:spcAft>
                <a:spcPts val="600"/>
              </a:spcAft>
              <a:buFont typeface="Courier New" panose="02070309020205020404" pitchFamily="49" charset="0"/>
              <a:buChar char="o"/>
            </a:pPr>
            <a:r>
              <a:rPr lang="de-DE" sz="1400" b="1" dirty="0"/>
              <a:t>Transport: Nichts auf der Welt ist ideal, aber wir müssen das Beste daraus machen </a:t>
            </a:r>
            <a:endParaRPr lang="de-DE" sz="1400" b="1" dirty="0" smtClean="0"/>
          </a:p>
          <a:p>
            <a:pPr lvl="1">
              <a:spcBef>
                <a:spcPts val="0"/>
              </a:spcBef>
              <a:spcAft>
                <a:spcPts val="600"/>
              </a:spcAft>
              <a:buFont typeface="Courier New" panose="02070309020205020404" pitchFamily="49" charset="0"/>
              <a:buChar char="o"/>
            </a:pPr>
            <a:endParaRPr lang="de-DE" sz="1400" b="1" dirty="0"/>
          </a:p>
          <a:p>
            <a:pPr marL="57150" indent="0">
              <a:spcBef>
                <a:spcPts val="0"/>
              </a:spcBef>
              <a:spcAft>
                <a:spcPts val="600"/>
              </a:spcAft>
              <a:buNone/>
            </a:pPr>
            <a:r>
              <a:rPr lang="de-DE" sz="1400" b="1" dirty="0" smtClean="0"/>
              <a:t>Ziel: Die </a:t>
            </a:r>
            <a:r>
              <a:rPr lang="de-DE" sz="1400" b="1" dirty="0"/>
              <a:t>Bedürfnisse der heterogenen Zielgruppen erkennen, Gemeinsamkeiten betonen und anhand des Kompasses von Leistung und </a:t>
            </a:r>
            <a:r>
              <a:rPr lang="de-DE" sz="1400" b="1" dirty="0" smtClean="0"/>
              <a:t>Wertschätzung handeln.</a:t>
            </a:r>
            <a:endParaRPr lang="en-US" sz="1400" b="1" dirty="0"/>
          </a:p>
        </p:txBody>
      </p:sp>
      <p:sp>
        <p:nvSpPr>
          <p:cNvPr id="17414" name="Rectangle 2"/>
          <p:cNvSpPr txBox="1">
            <a:spLocks noChangeArrowheads="1"/>
          </p:cNvSpPr>
          <p:nvPr/>
        </p:nvSpPr>
        <p:spPr bwMode="auto">
          <a:xfrm>
            <a:off x="228600" y="6858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itchFamily="2" charset="2"/>
              <a:buChar char="§"/>
              <a:defRPr sz="1700">
                <a:solidFill>
                  <a:srgbClr val="010000"/>
                </a:solidFill>
                <a:latin typeface="Arial" charset="0"/>
              </a:defRPr>
            </a:lvl1pPr>
            <a:lvl2pPr marL="742950" indent="-285750">
              <a:spcBef>
                <a:spcPct val="20000"/>
              </a:spcBef>
              <a:buFont typeface="Wingdings" pitchFamily="2" charset="2"/>
              <a:buChar char="§"/>
              <a:defRPr sz="1700">
                <a:solidFill>
                  <a:srgbClr val="010000"/>
                </a:solidFill>
                <a:latin typeface="Arial" charset="0"/>
              </a:defRPr>
            </a:lvl2pPr>
            <a:lvl3pPr marL="1143000" indent="-228600">
              <a:spcBef>
                <a:spcPct val="20000"/>
              </a:spcBef>
              <a:buChar char="–"/>
              <a:defRPr sz="1700">
                <a:solidFill>
                  <a:srgbClr val="010000"/>
                </a:solidFill>
                <a:latin typeface="Arial" charset="0"/>
              </a:defRPr>
            </a:lvl3pPr>
            <a:lvl4pPr marL="1562100" indent="-228600">
              <a:spcBef>
                <a:spcPct val="20000"/>
              </a:spcBef>
              <a:buChar char="-"/>
              <a:defRPr sz="1700">
                <a:solidFill>
                  <a:srgbClr val="010000"/>
                </a:solidFill>
                <a:latin typeface="Arial" charset="0"/>
              </a:defRPr>
            </a:lvl4pPr>
            <a:lvl5pPr marL="1981200" indent="-228600">
              <a:spcBef>
                <a:spcPct val="20000"/>
              </a:spcBef>
              <a:defRPr sz="1700">
                <a:solidFill>
                  <a:srgbClr val="010000"/>
                </a:solidFill>
                <a:latin typeface="Arial" charset="0"/>
              </a:defRPr>
            </a:lvl5pPr>
            <a:lvl6pPr marL="2438400" indent="-228600" eaLnBrk="0" fontAlgn="base" hangingPunct="0">
              <a:spcBef>
                <a:spcPct val="20000"/>
              </a:spcBef>
              <a:spcAft>
                <a:spcPct val="0"/>
              </a:spcAft>
              <a:defRPr sz="1700">
                <a:solidFill>
                  <a:srgbClr val="010000"/>
                </a:solidFill>
                <a:latin typeface="Arial" charset="0"/>
              </a:defRPr>
            </a:lvl6pPr>
            <a:lvl7pPr marL="2895600" indent="-228600" eaLnBrk="0" fontAlgn="base" hangingPunct="0">
              <a:spcBef>
                <a:spcPct val="20000"/>
              </a:spcBef>
              <a:spcAft>
                <a:spcPct val="0"/>
              </a:spcAft>
              <a:defRPr sz="1700">
                <a:solidFill>
                  <a:srgbClr val="010000"/>
                </a:solidFill>
                <a:latin typeface="Arial" charset="0"/>
              </a:defRPr>
            </a:lvl7pPr>
            <a:lvl8pPr marL="3352800" indent="-228600" eaLnBrk="0" fontAlgn="base" hangingPunct="0">
              <a:spcBef>
                <a:spcPct val="20000"/>
              </a:spcBef>
              <a:spcAft>
                <a:spcPct val="0"/>
              </a:spcAft>
              <a:defRPr sz="1700">
                <a:solidFill>
                  <a:srgbClr val="010000"/>
                </a:solidFill>
                <a:latin typeface="Arial" charset="0"/>
              </a:defRPr>
            </a:lvl8pPr>
            <a:lvl9pPr marL="3810000" indent="-228600" eaLnBrk="0" fontAlgn="base" hangingPunct="0">
              <a:spcBef>
                <a:spcPct val="20000"/>
              </a:spcBef>
              <a:spcAft>
                <a:spcPct val="0"/>
              </a:spcAft>
              <a:defRPr sz="1700">
                <a:solidFill>
                  <a:srgbClr val="010000"/>
                </a:solidFill>
                <a:latin typeface="Arial" charset="0"/>
              </a:defRPr>
            </a:lvl9pPr>
          </a:lstStyle>
          <a:p>
            <a:pPr>
              <a:spcBef>
                <a:spcPct val="0"/>
              </a:spcBef>
              <a:buFontTx/>
              <a:buNone/>
            </a:pPr>
            <a:r>
              <a:rPr lang="de-DE" altLang="en-US" sz="2000" b="1" u="sng" dirty="0">
                <a:solidFill>
                  <a:srgbClr val="0083BF"/>
                </a:solidFill>
                <a:latin typeface="+mj-lt"/>
              </a:rPr>
              <a:t>Wie geht man mit heterogenen Erwartungen der Zielgruppen um?</a:t>
            </a:r>
          </a:p>
        </p:txBody>
      </p:sp>
    </p:spTree>
    <p:extLst>
      <p:ext uri="{BB962C8B-B14F-4D97-AF65-F5344CB8AC3E}">
        <p14:creationId xmlns:p14="http://schemas.microsoft.com/office/powerpoint/2010/main" val="4142825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
      <a:dk1>
        <a:srgbClr val="000000"/>
      </a:dk1>
      <a:lt1>
        <a:srgbClr val="FFFFFF"/>
      </a:lt1>
      <a:dk2>
        <a:srgbClr val="4C4C4C"/>
      </a:dk2>
      <a:lt2>
        <a:srgbClr val="808080"/>
      </a:lt2>
      <a:accent1>
        <a:srgbClr val="FFCC00"/>
      </a:accent1>
      <a:accent2>
        <a:srgbClr val="FF990F"/>
      </a:accent2>
      <a:accent3>
        <a:srgbClr val="FFFFFF"/>
      </a:accent3>
      <a:accent4>
        <a:srgbClr val="000000"/>
      </a:accent4>
      <a:accent5>
        <a:srgbClr val="FFE2AA"/>
      </a:accent5>
      <a:accent6>
        <a:srgbClr val="E78A0C"/>
      </a:accent6>
      <a:hlink>
        <a:srgbClr val="009900"/>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de-DE" sz="12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de-DE" sz="12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design 13">
        <a:dk1>
          <a:srgbClr val="000000"/>
        </a:dk1>
        <a:lt1>
          <a:srgbClr val="FFFFFF"/>
        </a:lt1>
        <a:dk2>
          <a:srgbClr val="4C4C4C"/>
        </a:dk2>
        <a:lt2>
          <a:srgbClr val="808080"/>
        </a:lt2>
        <a:accent1>
          <a:srgbClr val="FFCC00"/>
        </a:accent1>
        <a:accent2>
          <a:srgbClr val="FF9900"/>
        </a:accent2>
        <a:accent3>
          <a:srgbClr val="FFFFFF"/>
        </a:accent3>
        <a:accent4>
          <a:srgbClr val="000000"/>
        </a:accent4>
        <a:accent5>
          <a:srgbClr val="FFE2AA"/>
        </a:accent5>
        <a:accent6>
          <a:srgbClr val="E78A00"/>
        </a:accent6>
        <a:hlink>
          <a:srgbClr val="009900"/>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3318</Words>
  <Application>Microsoft Office PowerPoint</Application>
  <PresentationFormat>Bildschirmpräsentation (4:3)</PresentationFormat>
  <Paragraphs>620</Paragraphs>
  <Slides>49</Slides>
  <Notes>48</Notes>
  <HiddenSlides>0</HiddenSlides>
  <MMClips>0</MMClips>
  <ScaleCrop>false</ScaleCrop>
  <HeadingPairs>
    <vt:vector size="4" baseType="variant">
      <vt:variant>
        <vt:lpstr>Design</vt:lpstr>
      </vt:variant>
      <vt:variant>
        <vt:i4>1</vt:i4>
      </vt:variant>
      <vt:variant>
        <vt:lpstr>Folientitel</vt:lpstr>
      </vt:variant>
      <vt:variant>
        <vt:i4>49</vt:i4>
      </vt:variant>
    </vt:vector>
  </HeadingPairs>
  <TitlesOfParts>
    <vt:vector size="50" baseType="lpstr">
      <vt:lpstr>Standarddesign</vt:lpstr>
      <vt:lpstr> Führung von Schulen im Zusammenspiel mit  Leistungsentwicklung und Wertschätzung   Dezember 2016 Warnemünde</vt:lpstr>
      <vt:lpstr>Allgemeines zu Vision und Menschenbild einer Schule der Zukunft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Allgemeines zu Führung:   Facetten einer ethikorientierten Führung, Leistungskultur, Kultur von Menschenwürde</vt:lpstr>
      <vt:lpstr>Ethikorientierte / werteorientierte Führung (transaktional und transformational) - Leistung mit Menschlichkeit verbinden </vt:lpstr>
      <vt:lpstr>Umsetzungsregelkreis nach Paul: Soll/Ist-Klarheit</vt:lpstr>
      <vt:lpstr>2(+)/6/2(-) Multiplikatorenmodell </vt:lpstr>
      <vt:lpstr>Excellencekultur</vt:lpstr>
      <vt:lpstr>Kulturen für ein Center of Excellence (Auswahl)</vt:lpstr>
      <vt:lpstr>PowerPoint-Präsentation</vt:lpstr>
      <vt:lpstr>Wertschätzungskultur</vt:lpstr>
      <vt:lpstr>Weltweite Sehnsüchte von Empfängern und weltweite Erfolgsfaktoren von Empfängern</vt:lpstr>
      <vt:lpstr>PowerPoint-Präsentation</vt:lpstr>
      <vt:lpstr>Führungskultur</vt:lpstr>
      <vt:lpstr>Führungsstile</vt:lpstr>
      <vt:lpstr>PowerPoint-Präsentation</vt:lpstr>
      <vt:lpstr>Das Prinzipienmodell der Führung und Motivation von Frey</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Team Zusammenarbeit und Führung</vt:lpstr>
      <vt:lpstr>PowerPoint-Präsentation</vt:lpstr>
      <vt:lpstr>Werte – Spielregeln des Umgangs</vt:lpstr>
      <vt:lpstr>Beispiele für Spielregeln zur Zusammenarbeit und Kommunikation </vt:lpstr>
      <vt:lpstr>Chef/Schulrat führen und sich führen lassen</vt:lpstr>
      <vt:lpstr>PowerPoint-Präsentation</vt:lpstr>
      <vt:lpstr>Weitere ausgewählte Aspekte zu  Zusammenarbeit und Führung</vt:lpstr>
      <vt:lpstr>Veränderbare und nicht veränderbare Welten Klärung im Kopf</vt:lpstr>
      <vt:lpstr>Impfen - Impftheorie </vt:lpstr>
      <vt:lpstr>Umgang mit schwierigen Schülern, Eltern, Kollegen</vt:lpstr>
      <vt:lpstr>Stärke statt Macht </vt:lpstr>
      <vt:lpstr>Warum werden diese Erkenntnisse so wenig umgesetzt?   </vt:lpstr>
      <vt:lpstr>Wichtige Instrumente/Werkzeuge guter Führung – direkte/indirekte Instrumente</vt:lpstr>
      <vt:lpstr>Weisheit, Reife und Persönlichkeitsentwicklung als Konsequenz der Auseinandersetzung mit der Realität (Reflexion) </vt:lpstr>
      <vt:lpstr>PowerPoint-Präsentation</vt:lpstr>
      <vt:lpstr>Kurzvita Prof. Dr. Dieter Frey</vt:lpstr>
      <vt:lpstr>Kurzvita von Prof. Dr. Dieter Frey</vt:lpstr>
    </vt:vector>
  </TitlesOfParts>
  <Company>Internet und Virtuelle Hochschule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Powerpoint-Vorlage der LMU</dc:title>
  <dc:creator>weeber</dc:creator>
  <cp:lastModifiedBy>Hermann, Johanna</cp:lastModifiedBy>
  <cp:revision>863</cp:revision>
  <cp:lastPrinted>2016-11-17T14:56:45Z</cp:lastPrinted>
  <dcterms:created xsi:type="dcterms:W3CDTF">2003-04-09T09:59:12Z</dcterms:created>
  <dcterms:modified xsi:type="dcterms:W3CDTF">2016-12-19T14:45:54Z</dcterms:modified>
</cp:coreProperties>
</file>